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77" r:id="rId5"/>
    <p:sldId id="267" r:id="rId6"/>
    <p:sldId id="281" r:id="rId7"/>
    <p:sldId id="278" r:id="rId8"/>
    <p:sldId id="273" r:id="rId9"/>
    <p:sldId id="269" r:id="rId10"/>
    <p:sldId id="270" r:id="rId11"/>
    <p:sldId id="274" r:id="rId12"/>
    <p:sldId id="275" r:id="rId13"/>
    <p:sldId id="279" r:id="rId14"/>
    <p:sldId id="272" r:id="rId15"/>
    <p:sldId id="271" r:id="rId16"/>
    <p:sldId id="280" r:id="rId17"/>
    <p:sldId id="282" r:id="rId18"/>
    <p:sldId id="283" r:id="rId19"/>
    <p:sldId id="284" r:id="rId20"/>
    <p:sldId id="257" r:id="rId21"/>
    <p:sldId id="268" r:id="rId22"/>
    <p:sldId id="266" r:id="rId23"/>
    <p:sldId id="264" r:id="rId24"/>
    <p:sldId id="261" r:id="rId25"/>
    <p:sldId id="265" r:id="rId26"/>
    <p:sldId id="263" r:id="rId27"/>
    <p:sldId id="262" r:id="rId28"/>
    <p:sldId id="259" r:id="rId29"/>
    <p:sldId id="260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736"/>
    <a:srgbClr val="048FC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6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4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5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0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1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0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4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24E3C-52CB-4EA2-BA55-932828AAA215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9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emf"/><Relationship Id="rId7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</a:t>
            </a:r>
            <a:r>
              <a:rPr lang="en-US" altLang="ko-KR" dirty="0" smtClean="0"/>
              <a:t>7 </a:t>
            </a:r>
            <a:r>
              <a:rPr lang="ko-KR" altLang="en-US" smtClean="0"/>
              <a:t>컬렉션 </a:t>
            </a:r>
            <a:r>
              <a:rPr lang="en-US" altLang="ko-KR" dirty="0" smtClean="0"/>
              <a:t>UI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4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-1825" y="4837475"/>
            <a:ext cx="1868725" cy="433025"/>
            <a:chOff x="-1825" y="4837475"/>
            <a:chExt cx="1868725" cy="43302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/>
            <a:srcRect r="74320" b="90811"/>
            <a:stretch/>
          </p:blipFill>
          <p:spPr>
            <a:xfrm>
              <a:off x="-1825" y="4837475"/>
              <a:ext cx="890825" cy="43302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3"/>
            <a:srcRect r="77837" b="91092"/>
            <a:stretch/>
          </p:blipFill>
          <p:spPr>
            <a:xfrm>
              <a:off x="1098097" y="4837475"/>
              <a:ext cx="768803" cy="420325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8035546" y="1265398"/>
            <a:ext cx="953776" cy="3836138"/>
            <a:chOff x="7830100" y="667600"/>
            <a:chExt cx="1164109" cy="4682107"/>
          </a:xfrm>
        </p:grpSpPr>
        <p:grpSp>
          <p:nvGrpSpPr>
            <p:cNvPr id="112" name="그룹 111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105" name="그룹 104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107" name="그림 106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89" name="그룹 88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90" name="그림 8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91" name="그룹 90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93" name="직사각형 92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TextBox 1"/>
          <p:cNvSpPr txBox="1"/>
          <p:nvPr/>
        </p:nvSpPr>
        <p:spPr>
          <a:xfrm>
            <a:off x="4646141" y="55193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545979" y="2679381"/>
            <a:ext cx="756386" cy="1379369"/>
            <a:chOff x="5776271" y="504592"/>
            <a:chExt cx="756386" cy="1379369"/>
          </a:xfrm>
        </p:grpSpPr>
        <p:sp>
          <p:nvSpPr>
            <p:cNvPr id="3" name="직사각형 2"/>
            <p:cNvSpPr/>
            <p:nvPr/>
          </p:nvSpPr>
          <p:spPr>
            <a:xfrm>
              <a:off x="5776271" y="504592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Full</a:t>
              </a:r>
              <a:endParaRPr lang="ko-KR" altLang="en-US" sz="12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776271" y="1628517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MAX</a:t>
              </a:r>
              <a:endParaRPr lang="ko-KR" altLang="en-US" sz="12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776271" y="879234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x3</a:t>
              </a:r>
              <a:endParaRPr lang="ko-KR" altLang="en-US" sz="12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76271" y="1253876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x2</a:t>
              </a:r>
              <a:endParaRPr lang="ko-KR" altLang="en-US" sz="1200" dirty="0"/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6" t="8053" r="29151" b="13577"/>
          <a:stretch/>
        </p:blipFill>
        <p:spPr>
          <a:xfrm>
            <a:off x="9553575" y="519112"/>
            <a:ext cx="66675" cy="36950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3913"/>
            <a:ext cx="7684873" cy="4718788"/>
            <a:chOff x="0" y="-3913"/>
            <a:chExt cx="7684873" cy="4718788"/>
          </a:xfrm>
        </p:grpSpPr>
        <p:grpSp>
          <p:nvGrpSpPr>
            <p:cNvPr id="40" name="그룹 39"/>
            <p:cNvGrpSpPr/>
            <p:nvPr/>
          </p:nvGrpSpPr>
          <p:grpSpPr>
            <a:xfrm>
              <a:off x="0" y="-3913"/>
              <a:ext cx="7684873" cy="4718788"/>
              <a:chOff x="0" y="-3913"/>
              <a:chExt cx="7684873" cy="4718788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0" y="0"/>
                <a:ext cx="3467100" cy="4714875"/>
                <a:chOff x="0" y="0"/>
                <a:chExt cx="3467100" cy="4714875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0799" y="1905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블로썸</a:t>
                  </a:r>
                  <a:endParaRPr lang="ko-KR" altLang="en-US" sz="900" dirty="0"/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4217773" y="-3913"/>
                <a:ext cx="3467100" cy="4714875"/>
                <a:chOff x="0" y="4714875"/>
                <a:chExt cx="3467100" cy="47148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14875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8" name="모서리가 둥근 직사각형 7"/>
                <p:cNvSpPr/>
                <p:nvPr/>
              </p:nvSpPr>
              <p:spPr>
                <a:xfrm>
                  <a:off x="50799" y="472440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행성석</a:t>
                  </a:r>
                  <a:endParaRPr lang="ko-KR" altLang="en-US" sz="900" dirty="0"/>
                </a:p>
              </p:txBody>
            </p:sp>
            <p:grpSp>
              <p:nvGrpSpPr>
                <p:cNvPr id="35" name="그룹 34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9"/>
              <a:srcRect t="1" b="16818"/>
              <a:stretch/>
            </p:blipFill>
            <p:spPr>
              <a:xfrm>
                <a:off x="5259480" y="0"/>
                <a:ext cx="604746" cy="365125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5278183" y="2557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블로썸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8835" y="3719552"/>
                <a:ext cx="963251" cy="207282"/>
              </a:xfrm>
              <a:prstGeom prst="rect">
                <a:avLst/>
              </a:prstGeom>
            </p:spPr>
          </p:pic>
        </p:grp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9797" r="31942" b="55084"/>
            <a:stretch/>
          </p:blipFill>
          <p:spPr>
            <a:xfrm>
              <a:off x="4319479" y="461318"/>
              <a:ext cx="1894702" cy="1655806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5767991" y="871300"/>
              <a:ext cx="756386" cy="255444"/>
              <a:chOff x="5405894" y="5502832"/>
              <a:chExt cx="756386" cy="25544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5405894" y="5502832"/>
                <a:ext cx="756386" cy="25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5439750" y="5524999"/>
                <a:ext cx="206987" cy="2111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1436" y="5524999"/>
                <a:ext cx="206987" cy="21111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680593" y="5524999"/>
                <a:ext cx="206987" cy="2111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67991" y="1233967"/>
              <a:ext cx="756386" cy="255444"/>
              <a:chOff x="5803014" y="5448573"/>
              <a:chExt cx="756386" cy="255444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5803014" y="5448573"/>
                <a:ext cx="756386" cy="25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828620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76563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124506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2449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420392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5767991" y="508632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Full</a:t>
              </a:r>
              <a:endParaRPr lang="ko-KR" altLang="en-US" sz="120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0"/>
            <a:srcRect l="14710" r="1"/>
            <a:stretch/>
          </p:blipFill>
          <p:spPr>
            <a:xfrm>
              <a:off x="6586537" y="408476"/>
              <a:ext cx="57195" cy="3694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70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9466122" y="862862"/>
            <a:ext cx="953776" cy="3836138"/>
            <a:chOff x="7830100" y="667600"/>
            <a:chExt cx="1164109" cy="4682107"/>
          </a:xfrm>
        </p:grpSpPr>
        <p:grpSp>
          <p:nvGrpSpPr>
            <p:cNvPr id="37" name="그룹 36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51" name="그림 5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032" name="그룹 1031"/>
          <p:cNvGrpSpPr/>
          <p:nvPr/>
        </p:nvGrpSpPr>
        <p:grpSpPr>
          <a:xfrm>
            <a:off x="561976" y="1306512"/>
            <a:ext cx="4267199" cy="2112963"/>
            <a:chOff x="561976" y="1306512"/>
            <a:chExt cx="4267199" cy="2112963"/>
          </a:xfrm>
        </p:grpSpPr>
        <p:pic>
          <p:nvPicPr>
            <p:cNvPr id="209" name="그림 208"/>
            <p:cNvPicPr>
              <a:picLocks noChangeAspect="1"/>
            </p:cNvPicPr>
            <p:nvPr/>
          </p:nvPicPr>
          <p:blipFill rotWithShape="1">
            <a:blip r:embed="rId7"/>
            <a:srcRect l="56498" t="8404" r="11311" b="54973"/>
            <a:stretch/>
          </p:blipFill>
          <p:spPr>
            <a:xfrm>
              <a:off x="561976" y="1306512"/>
              <a:ext cx="2466975" cy="1743076"/>
            </a:xfrm>
            <a:prstGeom prst="rect">
              <a:avLst/>
            </a:prstGeom>
          </p:spPr>
        </p:pic>
        <p:grpSp>
          <p:nvGrpSpPr>
            <p:cNvPr id="1030" name="그룹 1029"/>
            <p:cNvGrpSpPr/>
            <p:nvPr/>
          </p:nvGrpSpPr>
          <p:grpSpPr>
            <a:xfrm>
              <a:off x="2755952" y="1833210"/>
              <a:ext cx="2073223" cy="1586265"/>
              <a:chOff x="2755952" y="1833210"/>
              <a:chExt cx="2073223" cy="1586265"/>
            </a:xfrm>
          </p:grpSpPr>
          <p:sp>
            <p:nvSpPr>
              <p:cNvPr id="1027" name="왼쪽 화살표 1026"/>
              <p:cNvSpPr/>
              <p:nvPr/>
            </p:nvSpPr>
            <p:spPr>
              <a:xfrm rot="2700000">
                <a:off x="2709020" y="1880142"/>
                <a:ext cx="497286" cy="403422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9" name="직사각형 1028"/>
              <p:cNvSpPr/>
              <p:nvPr/>
            </p:nvSpPr>
            <p:spPr>
              <a:xfrm>
                <a:off x="3037058" y="2379172"/>
                <a:ext cx="1792117" cy="104030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100" dirty="0" smtClean="0"/>
                  <a:t>메인 재료를 한꺼번에 많이 등록하면 추가 업그레이드 확률이 추가됩니다</a:t>
                </a:r>
                <a:r>
                  <a:rPr lang="en-US" altLang="ko-KR" sz="1100" dirty="0" smtClean="0"/>
                  <a:t>.</a:t>
                </a:r>
              </a:p>
              <a:p>
                <a:r>
                  <a:rPr lang="en-US" altLang="ko-KR" sz="1100" dirty="0" smtClean="0"/>
                  <a:t>2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+ 1%</a:t>
                </a:r>
              </a:p>
              <a:p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+ 5%</a:t>
                </a:r>
                <a:endParaRPr lang="ko-KR" altLang="en-US" sz="1100"/>
              </a:p>
            </p:txBody>
          </p:sp>
        </p:grpSp>
      </p:grpSp>
      <p:grpSp>
        <p:nvGrpSpPr>
          <p:cNvPr id="1033" name="그룹 1032"/>
          <p:cNvGrpSpPr/>
          <p:nvPr/>
        </p:nvGrpSpPr>
        <p:grpSpPr>
          <a:xfrm>
            <a:off x="4143376" y="4964112"/>
            <a:ext cx="7194685" cy="1743076"/>
            <a:chOff x="4143376" y="4964112"/>
            <a:chExt cx="7194685" cy="1743076"/>
          </a:xfrm>
        </p:grpSpPr>
        <p:grpSp>
          <p:nvGrpSpPr>
            <p:cNvPr id="1025" name="그룹 1024"/>
            <p:cNvGrpSpPr/>
            <p:nvPr/>
          </p:nvGrpSpPr>
          <p:grpSpPr>
            <a:xfrm>
              <a:off x="6610351" y="5032073"/>
              <a:ext cx="4727710" cy="955978"/>
              <a:chOff x="6610351" y="5032073"/>
              <a:chExt cx="4727710" cy="95597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6915055" y="5379257"/>
                <a:ext cx="30027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필수 재료를 채울 때마다 게이지가 채워진다</a:t>
                </a:r>
                <a:r>
                  <a:rPr lang="en-US" altLang="ko-KR" sz="1100" dirty="0" smtClean="0"/>
                  <a:t>.</a:t>
                </a:r>
                <a:endParaRPr lang="ko-KR" altLang="en-US" sz="11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915055" y="5726441"/>
                <a:ext cx="34756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이달의 별의 돌을 등록할 때마다 게이지가 채워진다</a:t>
                </a:r>
                <a:r>
                  <a:rPr lang="en-US" altLang="ko-KR" sz="1100" dirty="0" smtClean="0"/>
                  <a:t>.</a:t>
                </a:r>
                <a:endParaRPr lang="ko-KR" altLang="en-US" sz="110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915055" y="5032073"/>
                <a:ext cx="44230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필수 재료 </a:t>
                </a:r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smtClean="0"/>
                  <a:t>별의 돌 </a:t>
                </a:r>
                <a:r>
                  <a:rPr lang="en-US" altLang="ko-KR" sz="1100" dirty="0" smtClean="0"/>
                  <a:t>5</a:t>
                </a:r>
                <a:r>
                  <a:rPr lang="ko-KR" altLang="en-US" sz="1100" smtClean="0"/>
                  <a:t>개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smtClean="0"/>
                  <a:t>행운석을 모두 사용했을 경우 채워진다</a:t>
                </a:r>
                <a:r>
                  <a:rPr lang="en-US" altLang="ko-KR" sz="1100" dirty="0" smtClean="0"/>
                  <a:t>.</a:t>
                </a:r>
                <a:endParaRPr lang="ko-KR" altLang="en-US" sz="1100"/>
              </a:p>
            </p:txBody>
          </p:sp>
          <p:cxnSp>
            <p:nvCxnSpPr>
              <p:cNvPr id="116" name="직선 화살표 연결선 115"/>
              <p:cNvCxnSpPr>
                <a:stCxn id="118" idx="1"/>
              </p:cNvCxnSpPr>
              <p:nvPr/>
            </p:nvCxnSpPr>
            <p:spPr>
              <a:xfrm flipH="1" flipV="1">
                <a:off x="6623050" y="5111750"/>
                <a:ext cx="292005" cy="511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120"/>
              <p:cNvCxnSpPr>
                <a:stCxn id="112" idx="1"/>
              </p:cNvCxnSpPr>
              <p:nvPr/>
            </p:nvCxnSpPr>
            <p:spPr>
              <a:xfrm flipH="1" flipV="1">
                <a:off x="6610351" y="5505450"/>
                <a:ext cx="304704" cy="461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/>
              <p:cNvCxnSpPr>
                <a:stCxn id="117" idx="1"/>
              </p:cNvCxnSpPr>
              <p:nvPr/>
            </p:nvCxnSpPr>
            <p:spPr>
              <a:xfrm flipH="1" flipV="1">
                <a:off x="6616701" y="5835650"/>
                <a:ext cx="298354" cy="2159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1" name="그림 1030"/>
            <p:cNvPicPr>
              <a:picLocks noChangeAspect="1"/>
            </p:cNvPicPr>
            <p:nvPr/>
          </p:nvPicPr>
          <p:blipFill rotWithShape="1">
            <a:blip r:embed="rId7"/>
            <a:srcRect l="56498" t="8404" r="11311" b="54973"/>
            <a:stretch/>
          </p:blipFill>
          <p:spPr>
            <a:xfrm>
              <a:off x="4143376" y="4964112"/>
              <a:ext cx="2466975" cy="1743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5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9466122" y="862862"/>
            <a:ext cx="953776" cy="3836138"/>
            <a:chOff x="7830100" y="667600"/>
            <a:chExt cx="1164109" cy="4682107"/>
          </a:xfrm>
        </p:grpSpPr>
        <p:grpSp>
          <p:nvGrpSpPr>
            <p:cNvPr id="37" name="그룹 36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51" name="그림 5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11" name="그룹 110"/>
          <p:cNvGrpSpPr/>
          <p:nvPr/>
        </p:nvGrpSpPr>
        <p:grpSpPr>
          <a:xfrm>
            <a:off x="4208887" y="4912798"/>
            <a:ext cx="2409825" cy="1628775"/>
            <a:chOff x="4208887" y="4912798"/>
            <a:chExt cx="2409825" cy="1628775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7"/>
            <a:srcRect l="56506" t="9282" r="12148" b="56201"/>
            <a:stretch/>
          </p:blipFill>
          <p:spPr>
            <a:xfrm>
              <a:off x="4208887" y="4912798"/>
              <a:ext cx="2409825" cy="1628775"/>
            </a:xfrm>
            <a:prstGeom prst="rect">
              <a:avLst/>
            </a:prstGeom>
          </p:spPr>
        </p:pic>
        <p:pic>
          <p:nvPicPr>
            <p:cNvPr id="113" name="Picture 2" descr="http://icons.iconarchive.com/icons/raindropmemory/down-to-earth/96/G12-Flower-Seed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340" y="5334998"/>
              <a:ext cx="232223" cy="23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http://icons.iconarchive.com/icons/oxygen-icons.org/oxygen/96/Actions-rating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543" y="5688698"/>
              <a:ext cx="237817" cy="23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6915055" y="5379257"/>
            <a:ext cx="3334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필수 재료를 채울 때마다 빈칸이 하나씩 채워진다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sp>
        <p:nvSpPr>
          <p:cNvPr id="117" name="TextBox 116"/>
          <p:cNvSpPr txBox="1"/>
          <p:nvPr/>
        </p:nvSpPr>
        <p:spPr>
          <a:xfrm>
            <a:off x="6915055" y="5726441"/>
            <a:ext cx="3807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이달의 별의 돌을 등록할 때마다 빈칸이 하나씩 채워진다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sp>
        <p:nvSpPr>
          <p:cNvPr id="118" name="TextBox 117"/>
          <p:cNvSpPr txBox="1"/>
          <p:nvPr/>
        </p:nvSpPr>
        <p:spPr>
          <a:xfrm>
            <a:off x="6915055" y="5032073"/>
            <a:ext cx="44230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필수 재료 </a:t>
            </a:r>
            <a:r>
              <a:rPr lang="en-US" altLang="ko-KR" sz="1100" dirty="0" smtClean="0"/>
              <a:t>3</a:t>
            </a:r>
            <a:r>
              <a:rPr lang="ko-KR" altLang="en-US" sz="1100" smtClean="0"/>
              <a:t>개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별의 돌 </a:t>
            </a:r>
            <a:r>
              <a:rPr lang="en-US" altLang="ko-KR" sz="1100" dirty="0" smtClean="0"/>
              <a:t>5</a:t>
            </a:r>
            <a:r>
              <a:rPr lang="ko-KR" altLang="en-US" sz="1100" smtClean="0"/>
              <a:t>개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행운석을 모두 사용했을 경우 채워진다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cxnSp>
        <p:nvCxnSpPr>
          <p:cNvPr id="116" name="직선 화살표 연결선 115"/>
          <p:cNvCxnSpPr>
            <a:stCxn id="118" idx="1"/>
          </p:cNvCxnSpPr>
          <p:nvPr/>
        </p:nvCxnSpPr>
        <p:spPr>
          <a:xfrm flipH="1" flipV="1">
            <a:off x="6623050" y="5111750"/>
            <a:ext cx="292005" cy="51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2" idx="1"/>
          </p:cNvCxnSpPr>
          <p:nvPr/>
        </p:nvCxnSpPr>
        <p:spPr>
          <a:xfrm flipH="1" flipV="1">
            <a:off x="6610350" y="5505450"/>
            <a:ext cx="304705" cy="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7" idx="1"/>
          </p:cNvCxnSpPr>
          <p:nvPr/>
        </p:nvCxnSpPr>
        <p:spPr>
          <a:xfrm flipH="1" flipV="1">
            <a:off x="6616700" y="5835650"/>
            <a:ext cx="298355" cy="21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0" y="0"/>
            <a:ext cx="7684873" cy="4718788"/>
            <a:chOff x="0" y="0"/>
            <a:chExt cx="7684873" cy="471878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0" y="0"/>
              <a:ext cx="7684873" cy="4718788"/>
              <a:chOff x="0" y="0"/>
              <a:chExt cx="7684873" cy="4718788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0" y="0"/>
                <a:ext cx="7684873" cy="4718788"/>
                <a:chOff x="809625" y="862862"/>
                <a:chExt cx="7684873" cy="4718788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809625" y="862862"/>
                  <a:ext cx="7684873" cy="4718788"/>
                  <a:chOff x="0" y="-3913"/>
                  <a:chExt cx="7684873" cy="4718788"/>
                </a:xfrm>
              </p:grpSpPr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0" y="0"/>
                    <a:ext cx="3467100" cy="4714875"/>
                    <a:chOff x="0" y="0"/>
                    <a:chExt cx="3467100" cy="4714875"/>
                  </a:xfrm>
                </p:grpSpPr>
                <p:pic>
                  <p:nvPicPr>
                    <p:cNvPr id="33" name="그림 32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0"/>
                      <a:ext cx="3467100" cy="471487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모서리가 둥근 직사각형 33"/>
                    <p:cNvSpPr/>
                    <p:nvPr/>
                  </p:nvSpPr>
                  <p:spPr>
                    <a:xfrm>
                      <a:off x="50799" y="19050"/>
                      <a:ext cx="596901" cy="25400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 err="1" smtClean="0"/>
                        <a:t>블로썸</a:t>
                      </a:r>
                      <a:endParaRPr lang="ko-KR" altLang="en-US" sz="900" dirty="0"/>
                    </a:p>
                  </p:txBody>
                </p:sp>
              </p:grpSp>
              <p:grpSp>
                <p:nvGrpSpPr>
                  <p:cNvPr id="22" name="그룹 21"/>
                  <p:cNvGrpSpPr/>
                  <p:nvPr/>
                </p:nvGrpSpPr>
                <p:grpSpPr>
                  <a:xfrm>
                    <a:off x="4217773" y="-3913"/>
                    <a:ext cx="3467100" cy="4714875"/>
                    <a:chOff x="0" y="4714875"/>
                    <a:chExt cx="3467100" cy="4714875"/>
                  </a:xfrm>
                </p:grpSpPr>
                <p:pic>
                  <p:nvPicPr>
                    <p:cNvPr id="26" name="그림 25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4714875"/>
                      <a:ext cx="3467100" cy="471487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" name="모서리가 둥근 직사각형 26"/>
                    <p:cNvSpPr/>
                    <p:nvPr/>
                  </p:nvSpPr>
                  <p:spPr>
                    <a:xfrm>
                      <a:off x="50799" y="4724400"/>
                      <a:ext cx="596901" cy="25400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 err="1" smtClean="0"/>
                        <a:t>행성석</a:t>
                      </a:r>
                      <a:endParaRPr lang="ko-KR" altLang="en-US" sz="900" dirty="0"/>
                    </a:p>
                  </p:txBody>
                </p:sp>
              </p:grpSp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t="1" b="16818"/>
                  <a:stretch/>
                </p:blipFill>
                <p:spPr>
                  <a:xfrm>
                    <a:off x="5259480" y="0"/>
                    <a:ext cx="604746" cy="365125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5278183" y="25575"/>
                    <a:ext cx="64633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dirty="0" err="1" smtClean="0">
                        <a:solidFill>
                          <a:schemeClr val="bg1"/>
                        </a:solidFill>
                      </a:rPr>
                      <a:t>블로썸</a:t>
                    </a:r>
                    <a:endParaRPr lang="ko-KR" alt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10" t="9797" r="31942" b="55084"/>
                <a:stretch/>
              </p:blipFill>
              <p:spPr>
                <a:xfrm>
                  <a:off x="5129104" y="1328093"/>
                  <a:ext cx="1894702" cy="1655806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4710" r="1"/>
                <a:stretch/>
              </p:blipFill>
              <p:spPr>
                <a:xfrm>
                  <a:off x="7396162" y="1275251"/>
                  <a:ext cx="57195" cy="3694496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86" t="37053" b="31028"/>
                <a:stretch/>
              </p:blipFill>
              <p:spPr>
                <a:xfrm>
                  <a:off x="7460833" y="1275251"/>
                  <a:ext cx="1033665" cy="2610949"/>
                </a:xfrm>
                <a:prstGeom prst="rect">
                  <a:avLst/>
                </a:prstGeom>
              </p:spPr>
            </p:pic>
            <p:pic>
              <p:nvPicPr>
                <p:cNvPr id="72" name="그림 71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10446" r="9940"/>
                <a:stretch/>
              </p:blipFill>
              <p:spPr>
                <a:xfrm>
                  <a:off x="7653337" y="1202093"/>
                  <a:ext cx="739461" cy="3750908"/>
                </a:xfrm>
                <a:prstGeom prst="rect">
                  <a:avLst/>
                </a:prstGeom>
              </p:spPr>
            </p:pic>
            <p:grpSp>
              <p:nvGrpSpPr>
                <p:cNvPr id="75" name="그룹 74"/>
                <p:cNvGrpSpPr/>
                <p:nvPr/>
              </p:nvGrpSpPr>
              <p:grpSpPr>
                <a:xfrm>
                  <a:off x="7308915" y="2876986"/>
                  <a:ext cx="240388" cy="2076450"/>
                  <a:chOff x="7325584" y="2876986"/>
                  <a:chExt cx="240388" cy="2076450"/>
                </a:xfrm>
              </p:grpSpPr>
              <p:pic>
                <p:nvPicPr>
                  <p:cNvPr id="73" name="그림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16" t="42709" r="32644" b="13251"/>
                  <a:stretch/>
                </p:blipFill>
                <p:spPr>
                  <a:xfrm>
                    <a:off x="7412037" y="2876986"/>
                    <a:ext cx="153935" cy="2076450"/>
                  </a:xfrm>
                  <a:prstGeom prst="rect">
                    <a:avLst/>
                  </a:prstGeom>
                </p:spPr>
              </p:pic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16" t="42709" r="34231" b="13251"/>
                  <a:stretch/>
                </p:blipFill>
                <p:spPr>
                  <a:xfrm>
                    <a:off x="7325584" y="2876986"/>
                    <a:ext cx="98935" cy="20764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그룹 75"/>
                <p:cNvGrpSpPr/>
                <p:nvPr/>
              </p:nvGrpSpPr>
              <p:grpSpPr>
                <a:xfrm>
                  <a:off x="6766014" y="1356357"/>
                  <a:ext cx="758488" cy="980779"/>
                  <a:chOff x="6575514" y="1375407"/>
                  <a:chExt cx="758488" cy="980779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6575514" y="1738074"/>
                    <a:ext cx="758488" cy="255445"/>
                    <a:chOff x="5403792" y="5502831"/>
                    <a:chExt cx="758488" cy="255445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5405894" y="5502832"/>
                      <a:ext cx="756386" cy="255444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18" name="직사각형 17"/>
                    <p:cNvSpPr/>
                    <p:nvPr/>
                  </p:nvSpPr>
                  <p:spPr>
                    <a:xfrm>
                      <a:off x="5403792" y="5502831"/>
                      <a:ext cx="386627" cy="25544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8" name="그룹 7"/>
                  <p:cNvGrpSpPr/>
                  <p:nvPr/>
                </p:nvGrpSpPr>
                <p:grpSpPr>
                  <a:xfrm>
                    <a:off x="6577145" y="2100740"/>
                    <a:ext cx="756857" cy="255446"/>
                    <a:chOff x="5802543" y="5448571"/>
                    <a:chExt cx="756857" cy="255446"/>
                  </a:xfrm>
                </p:grpSpPr>
                <p:sp>
                  <p:nvSpPr>
                    <p:cNvPr id="11" name="직사각형 10"/>
                    <p:cNvSpPr/>
                    <p:nvPr/>
                  </p:nvSpPr>
                  <p:spPr>
                    <a:xfrm>
                      <a:off x="5803014" y="5448573"/>
                      <a:ext cx="756386" cy="255444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12" name="직사각형 11"/>
                    <p:cNvSpPr/>
                    <p:nvPr/>
                  </p:nvSpPr>
                  <p:spPr>
                    <a:xfrm>
                      <a:off x="5802543" y="5448571"/>
                      <a:ext cx="111931" cy="25544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</p:grpSp>
              <p:sp>
                <p:nvSpPr>
                  <p:cNvPr id="9" name="직사각형 8"/>
                  <p:cNvSpPr/>
                  <p:nvPr/>
                </p:nvSpPr>
                <p:spPr>
                  <a:xfrm>
                    <a:off x="6577616" y="1375407"/>
                    <a:ext cx="756386" cy="25544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</p:grpSp>
          </p:grpSp>
          <p:pic>
            <p:nvPicPr>
              <p:cNvPr id="1026" name="Picture 2" descr="http://icons.iconarchive.com/icons/raindropmemory/down-to-earth/96/G12-Flower-Seed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690" y="867773"/>
                <a:ext cx="232223" cy="232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://icons.iconarchive.com/icons/oxygen-icons.org/oxygen/96/Actions-rating-ico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3893" y="1221473"/>
                <a:ext cx="237817" cy="237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6133520" y="481919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Full</a:t>
              </a:r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90658" y="8486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 / 3</a:t>
              </a:r>
              <a:endParaRPr lang="ko-KR" altLang="en-US" sz="12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89416" y="121284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r>
                <a:rPr lang="en-US" altLang="ko-KR" sz="1200" dirty="0" smtClean="0"/>
                <a:t> / 5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14120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9466122" y="862862"/>
            <a:ext cx="953776" cy="3836138"/>
            <a:chOff x="7830100" y="667600"/>
            <a:chExt cx="1164109" cy="4682107"/>
          </a:xfrm>
        </p:grpSpPr>
        <p:grpSp>
          <p:nvGrpSpPr>
            <p:cNvPr id="37" name="그룹 36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51" name="그림 5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" name="그룹 24"/>
          <p:cNvGrpSpPr/>
          <p:nvPr/>
        </p:nvGrpSpPr>
        <p:grpSpPr>
          <a:xfrm>
            <a:off x="4848872" y="4887975"/>
            <a:ext cx="5981082" cy="1655806"/>
            <a:chOff x="4848872" y="4887975"/>
            <a:chExt cx="5981082" cy="1655806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9797" r="31942" b="55084"/>
            <a:stretch/>
          </p:blipFill>
          <p:spPr>
            <a:xfrm>
              <a:off x="4848872" y="4887975"/>
              <a:ext cx="1894702" cy="1655806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8586" y="4970864"/>
              <a:ext cx="357827" cy="620803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754799" y="4891292"/>
              <a:ext cx="407515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1. </a:t>
              </a:r>
              <a:r>
                <a:rPr lang="ko-KR" altLang="en-US" sz="1100" smtClean="0"/>
                <a:t>메인 </a:t>
              </a:r>
              <a:r>
                <a:rPr lang="ko-KR" altLang="en-US" sz="1100" dirty="0" smtClean="0"/>
                <a:t>재료 </a:t>
              </a:r>
              <a:r>
                <a:rPr lang="en-US" altLang="ko-KR" sz="1100" dirty="0" smtClean="0"/>
                <a:t>2</a:t>
              </a:r>
              <a:r>
                <a:rPr lang="ko-KR" altLang="en-US" sz="1100" smtClean="0"/>
                <a:t>개 채우기</a:t>
              </a:r>
              <a:r>
                <a:rPr lang="en-US" altLang="ko-KR" sz="1100" dirty="0" smtClean="0"/>
                <a:t/>
              </a:r>
              <a:br>
                <a:rPr lang="en-US" altLang="ko-KR" sz="1100" dirty="0" smtClean="0"/>
              </a:br>
              <a:r>
                <a:rPr lang="en-US" altLang="ko-KR" sz="1100" dirty="0" smtClean="0"/>
                <a:t>2. </a:t>
              </a:r>
              <a:r>
                <a:rPr lang="ko-KR" altLang="en-US" sz="1100" smtClean="0"/>
                <a:t>메인 재료 </a:t>
              </a:r>
              <a:r>
                <a:rPr lang="en-US" altLang="ko-KR" sz="1100" dirty="0" smtClean="0"/>
                <a:t>3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3. </a:t>
              </a:r>
              <a:r>
                <a:rPr lang="ko-KR" altLang="en-US" sz="1100" smtClean="0"/>
                <a:t>이달의 </a:t>
              </a:r>
              <a:r>
                <a:rPr lang="ko-KR" altLang="en-US" sz="1100" dirty="0" smtClean="0"/>
                <a:t>별의 돌 </a:t>
              </a:r>
              <a:r>
                <a:rPr lang="en-US" altLang="ko-KR" sz="1100" dirty="0" smtClean="0"/>
                <a:t>5</a:t>
              </a:r>
              <a:r>
                <a:rPr lang="ko-KR" altLang="en-US" sz="1100" smtClean="0"/>
                <a:t>개 채우기 </a:t>
              </a:r>
              <a:r>
                <a:rPr lang="en-US" altLang="ko-KR" sz="1100" dirty="0" smtClean="0"/>
                <a:t>or </a:t>
              </a:r>
              <a:r>
                <a:rPr lang="ko-KR" altLang="en-US" sz="1100" smtClean="0"/>
                <a:t>이달 외 별의 돌 </a:t>
              </a:r>
              <a:r>
                <a:rPr lang="en-US" altLang="ko-KR" sz="1100" dirty="0" smtClean="0"/>
                <a:t>20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4. </a:t>
              </a:r>
              <a:r>
                <a:rPr lang="ko-KR" altLang="en-US" sz="1100" smtClean="0"/>
                <a:t>행운석 사용</a:t>
              </a:r>
              <a:endParaRPr lang="en-US" altLang="ko-KR" sz="1100" dirty="0" smtClean="0"/>
            </a:p>
            <a:p>
              <a:endParaRPr lang="en-US" altLang="ko-KR" sz="1100" dirty="0"/>
            </a:p>
            <a:p>
              <a:r>
                <a:rPr lang="ko-KR" altLang="en-US" sz="1100" dirty="0" smtClean="0"/>
                <a:t>위 </a:t>
              </a:r>
              <a:r>
                <a:rPr lang="en-US" altLang="ko-KR" sz="1100" dirty="0" smtClean="0"/>
                <a:t>4</a:t>
              </a:r>
              <a:r>
                <a:rPr lang="ko-KR" altLang="en-US" sz="1100" smtClean="0"/>
                <a:t>개의 조건을 만족할 때마다 화살표가 하나씩 채워진다</a:t>
              </a:r>
              <a:r>
                <a:rPr lang="en-US" altLang="ko-KR" sz="1100" dirty="0" smtClean="0"/>
                <a:t>.</a:t>
              </a:r>
            </a:p>
          </p:txBody>
        </p:sp>
        <p:cxnSp>
          <p:nvCxnSpPr>
            <p:cNvPr id="121" name="직선 화살표 연결선 120"/>
            <p:cNvCxnSpPr>
              <a:stCxn id="112" idx="1"/>
            </p:cNvCxnSpPr>
            <p:nvPr/>
          </p:nvCxnSpPr>
          <p:spPr>
            <a:xfrm flipH="1" flipV="1">
              <a:off x="6381946" y="5335571"/>
              <a:ext cx="372853" cy="109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9027166" y="760094"/>
            <a:ext cx="764043" cy="1390946"/>
            <a:chOff x="9027166" y="760094"/>
            <a:chExt cx="764043" cy="1390946"/>
          </a:xfrm>
        </p:grpSpPr>
        <p:grpSp>
          <p:nvGrpSpPr>
            <p:cNvPr id="13" name="그룹 12"/>
            <p:cNvGrpSpPr/>
            <p:nvPr/>
          </p:nvGrpSpPr>
          <p:grpSpPr>
            <a:xfrm>
              <a:off x="9027166" y="760094"/>
              <a:ext cx="764043" cy="1329811"/>
              <a:chOff x="5950834" y="493495"/>
              <a:chExt cx="764043" cy="1329811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5958491" y="493495"/>
                <a:ext cx="756386" cy="980779"/>
                <a:chOff x="6577616" y="1375407"/>
                <a:chExt cx="756386" cy="980779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6577616" y="1738075"/>
                  <a:ext cx="756386" cy="2554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200" dirty="0" smtClean="0"/>
                    <a:t>x5</a:t>
                  </a:r>
                  <a:endParaRPr lang="ko-KR" altLang="en-US" sz="1200" dirty="0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577616" y="2100742"/>
                  <a:ext cx="756386" cy="2554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200" dirty="0" smtClean="0"/>
                    <a:t>x3</a:t>
                  </a:r>
                  <a:endParaRPr lang="ko-KR" altLang="en-US" sz="1200" dirty="0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577616" y="1375407"/>
                  <a:ext cx="756386" cy="2554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200" dirty="0" smtClean="0"/>
                    <a:t>Full</a:t>
                  </a:r>
                  <a:endParaRPr lang="ko-KR" altLang="en-US" sz="1200" dirty="0"/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950834" y="1567862"/>
                <a:ext cx="756386" cy="25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200" dirty="0" smtClean="0"/>
                  <a:t>x2</a:t>
                </a:r>
                <a:endParaRPr lang="ko-KR" altLang="en-US" sz="1200" dirty="0"/>
              </a:p>
            </p:txBody>
          </p:sp>
        </p:grpSp>
        <p:sp>
          <p:nvSpPr>
            <p:cNvPr id="4" name="1/2 액자 3"/>
            <p:cNvSpPr/>
            <p:nvPr/>
          </p:nvSpPr>
          <p:spPr>
            <a:xfrm rot="2700000">
              <a:off x="9102116" y="1920204"/>
              <a:ext cx="230836" cy="230836"/>
            </a:xfrm>
            <a:prstGeom prst="half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1/2 액자 64"/>
            <p:cNvSpPr/>
            <p:nvPr/>
          </p:nvSpPr>
          <p:spPr>
            <a:xfrm rot="2700000">
              <a:off x="9109704" y="1593752"/>
              <a:ext cx="230836" cy="230836"/>
            </a:xfrm>
            <a:prstGeom prst="half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1/2 액자 67"/>
            <p:cNvSpPr/>
            <p:nvPr/>
          </p:nvSpPr>
          <p:spPr>
            <a:xfrm rot="2700000">
              <a:off x="9109705" y="1232604"/>
              <a:ext cx="230836" cy="230836"/>
            </a:xfrm>
            <a:prstGeom prst="half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1/2 액자 68"/>
            <p:cNvSpPr/>
            <p:nvPr/>
          </p:nvSpPr>
          <p:spPr>
            <a:xfrm rot="2700000">
              <a:off x="9109704" y="870425"/>
              <a:ext cx="230836" cy="230836"/>
            </a:xfrm>
            <a:prstGeom prst="halfFram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853594" y="1230731"/>
            <a:ext cx="231523" cy="564740"/>
            <a:chOff x="3699127" y="1969075"/>
            <a:chExt cx="230836" cy="563064"/>
          </a:xfrm>
        </p:grpSpPr>
        <p:sp>
          <p:nvSpPr>
            <p:cNvPr id="70" name="1/2 액자 69"/>
            <p:cNvSpPr/>
            <p:nvPr/>
          </p:nvSpPr>
          <p:spPr>
            <a:xfrm rot="2700000">
              <a:off x="3699127" y="2301303"/>
              <a:ext cx="230836" cy="230836"/>
            </a:xfrm>
            <a:prstGeom prst="half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1/2 액자 70"/>
            <p:cNvSpPr/>
            <p:nvPr/>
          </p:nvSpPr>
          <p:spPr>
            <a:xfrm rot="2700000">
              <a:off x="3699127" y="2192676"/>
              <a:ext cx="230836" cy="230836"/>
            </a:xfrm>
            <a:prstGeom prst="half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1/2 액자 77"/>
            <p:cNvSpPr/>
            <p:nvPr/>
          </p:nvSpPr>
          <p:spPr>
            <a:xfrm rot="2700000">
              <a:off x="3699127" y="2084052"/>
              <a:ext cx="230836" cy="230836"/>
            </a:xfrm>
            <a:prstGeom prst="half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1/2 액자 78"/>
            <p:cNvSpPr/>
            <p:nvPr/>
          </p:nvSpPr>
          <p:spPr>
            <a:xfrm rot="2700000">
              <a:off x="3699127" y="1969075"/>
              <a:ext cx="230836" cy="230836"/>
            </a:xfrm>
            <a:prstGeom prst="halfFram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0" y="0"/>
            <a:ext cx="7684873" cy="4718788"/>
            <a:chOff x="0" y="0"/>
            <a:chExt cx="7684873" cy="4718788"/>
          </a:xfrm>
        </p:grpSpPr>
        <p:grpSp>
          <p:nvGrpSpPr>
            <p:cNvPr id="5" name="그룹 4"/>
            <p:cNvGrpSpPr/>
            <p:nvPr/>
          </p:nvGrpSpPr>
          <p:grpSpPr>
            <a:xfrm>
              <a:off x="0" y="0"/>
              <a:ext cx="7684873" cy="4718788"/>
              <a:chOff x="0" y="-3913"/>
              <a:chExt cx="7684873" cy="471878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0" y="0"/>
                <a:ext cx="3467100" cy="4714875"/>
                <a:chOff x="0" y="0"/>
                <a:chExt cx="3467100" cy="4714875"/>
              </a:xfrm>
            </p:grpSpPr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50799" y="1905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블로썸</a:t>
                  </a:r>
                  <a:endParaRPr lang="ko-KR" altLang="en-US" sz="900" dirty="0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4217773" y="-3913"/>
                <a:ext cx="3467100" cy="4714875"/>
                <a:chOff x="0" y="4714875"/>
                <a:chExt cx="3467100" cy="4714875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14875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50799" y="472440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행성석</a:t>
                  </a:r>
                  <a:endParaRPr lang="ko-KR" altLang="en-US" sz="900" dirty="0"/>
                </a:p>
              </p:txBody>
            </p:sp>
          </p:grp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8"/>
              <a:srcRect t="1" b="16818"/>
              <a:stretch/>
            </p:blipFill>
            <p:spPr>
              <a:xfrm>
                <a:off x="5259480" y="0"/>
                <a:ext cx="604746" cy="365125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278183" y="2557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블로썸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9797" r="31942" b="55084"/>
            <a:stretch/>
          </p:blipFill>
          <p:spPr>
            <a:xfrm>
              <a:off x="4677619" y="465231"/>
              <a:ext cx="1894702" cy="165580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/>
            <a:srcRect l="14710" r="1"/>
            <a:stretch/>
          </p:blipFill>
          <p:spPr>
            <a:xfrm>
              <a:off x="6586537" y="412389"/>
              <a:ext cx="57195" cy="369449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6" t="37053" b="31028"/>
            <a:stretch/>
          </p:blipFill>
          <p:spPr>
            <a:xfrm>
              <a:off x="6651208" y="412389"/>
              <a:ext cx="1033665" cy="261094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0"/>
            <a:srcRect l="10446" r="9940"/>
            <a:stretch/>
          </p:blipFill>
          <p:spPr>
            <a:xfrm>
              <a:off x="6843712" y="339231"/>
              <a:ext cx="739461" cy="3750908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6" t="37053" b="31028"/>
            <a:stretch/>
          </p:blipFill>
          <p:spPr>
            <a:xfrm>
              <a:off x="6476027" y="441455"/>
              <a:ext cx="1033665" cy="261094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10"/>
            <a:srcRect l="10446" r="9940"/>
            <a:stretch/>
          </p:blipFill>
          <p:spPr>
            <a:xfrm>
              <a:off x="6838213" y="368297"/>
              <a:ext cx="739461" cy="375090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7" t="36173" r="26010" b="25363"/>
            <a:stretch/>
          </p:blipFill>
          <p:spPr>
            <a:xfrm>
              <a:off x="2332323" y="397411"/>
              <a:ext cx="1052227" cy="3709474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45" t="8495" r="2155" b="63828"/>
            <a:stretch/>
          </p:blipFill>
          <p:spPr>
            <a:xfrm>
              <a:off x="2613210" y="418825"/>
              <a:ext cx="764413" cy="1016666"/>
            </a:xfrm>
            <a:prstGeom prst="rect">
              <a:avLst/>
            </a:prstGeom>
          </p:spPr>
        </p:pic>
        <p:grpSp>
          <p:nvGrpSpPr>
            <p:cNvPr id="85" name="그룹 84"/>
            <p:cNvGrpSpPr/>
            <p:nvPr/>
          </p:nvGrpSpPr>
          <p:grpSpPr>
            <a:xfrm>
              <a:off x="6474109" y="2009409"/>
              <a:ext cx="240388" cy="2076450"/>
              <a:chOff x="7325584" y="2876986"/>
              <a:chExt cx="240388" cy="2076450"/>
            </a:xfrm>
          </p:grpSpPr>
          <p:pic>
            <p:nvPicPr>
              <p:cNvPr id="86" name="그림 8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2644" b="13251"/>
              <a:stretch/>
            </p:blipFill>
            <p:spPr>
              <a:xfrm>
                <a:off x="7412037" y="2876986"/>
                <a:ext cx="153935" cy="2076450"/>
              </a:xfrm>
              <a:prstGeom prst="rect">
                <a:avLst/>
              </a:prstGeom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4231" b="13251"/>
              <a:stretch/>
            </p:blipFill>
            <p:spPr>
              <a:xfrm>
                <a:off x="7325584" y="2876986"/>
                <a:ext cx="98935" cy="2076450"/>
              </a:xfrm>
              <a:prstGeom prst="rect">
                <a:avLst/>
              </a:prstGeom>
            </p:spPr>
          </p:pic>
        </p:grpSp>
        <p:grpSp>
          <p:nvGrpSpPr>
            <p:cNvPr id="75" name="그룹 74"/>
            <p:cNvGrpSpPr/>
            <p:nvPr/>
          </p:nvGrpSpPr>
          <p:grpSpPr>
            <a:xfrm>
              <a:off x="2238440" y="2020474"/>
              <a:ext cx="240388" cy="2076450"/>
              <a:chOff x="7325584" y="2876986"/>
              <a:chExt cx="240388" cy="2076450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2644" b="13251"/>
              <a:stretch/>
            </p:blipFill>
            <p:spPr>
              <a:xfrm>
                <a:off x="7412037" y="2876986"/>
                <a:ext cx="153935" cy="207645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4231" b="13251"/>
              <a:stretch/>
            </p:blipFill>
            <p:spPr>
              <a:xfrm>
                <a:off x="7325584" y="2876986"/>
                <a:ext cx="98935" cy="2076450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7333" y="548120"/>
              <a:ext cx="357827" cy="620803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164563" y="5012094"/>
            <a:ext cx="3563392" cy="2213551"/>
            <a:chOff x="1164563" y="5012094"/>
            <a:chExt cx="3563392" cy="2213551"/>
          </a:xfrm>
        </p:grpSpPr>
        <p:grpSp>
          <p:nvGrpSpPr>
            <p:cNvPr id="28" name="그룹 27"/>
            <p:cNvGrpSpPr/>
            <p:nvPr/>
          </p:nvGrpSpPr>
          <p:grpSpPr>
            <a:xfrm>
              <a:off x="1164563" y="5012094"/>
              <a:ext cx="1894702" cy="1655806"/>
              <a:chOff x="580101" y="5012094"/>
              <a:chExt cx="1894702" cy="1655806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0" t="9797" r="31942" b="55084"/>
              <a:stretch/>
            </p:blipFill>
            <p:spPr>
              <a:xfrm>
                <a:off x="580101" y="5012094"/>
                <a:ext cx="1894702" cy="1655806"/>
              </a:xfrm>
              <a:prstGeom prst="rect">
                <a:avLst/>
              </a:prstGeom>
            </p:spPr>
          </p:pic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9815" y="5094983"/>
                <a:ext cx="357827" cy="620803"/>
              </a:xfrm>
              <a:prstGeom prst="rect">
                <a:avLst/>
              </a:prstGeom>
            </p:spPr>
          </p:pic>
        </p:grpSp>
        <p:grpSp>
          <p:nvGrpSpPr>
            <p:cNvPr id="98" name="그룹 97"/>
            <p:cNvGrpSpPr/>
            <p:nvPr/>
          </p:nvGrpSpPr>
          <p:grpSpPr>
            <a:xfrm>
              <a:off x="2654732" y="5639380"/>
              <a:ext cx="2073223" cy="1586265"/>
              <a:chOff x="2755952" y="1833210"/>
              <a:chExt cx="2073223" cy="1586265"/>
            </a:xfrm>
          </p:grpSpPr>
          <p:sp>
            <p:nvSpPr>
              <p:cNvPr id="99" name="왼쪽 화살표 98"/>
              <p:cNvSpPr/>
              <p:nvPr/>
            </p:nvSpPr>
            <p:spPr>
              <a:xfrm rot="2700000">
                <a:off x="2709020" y="1880142"/>
                <a:ext cx="497286" cy="403422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3037058" y="2379172"/>
                <a:ext cx="1792117" cy="104030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100" dirty="0" smtClean="0"/>
                  <a:t>메인 재료를 한꺼번에 많이 등록하면 추가 업그레이드 확률이 추가됩니다</a:t>
                </a:r>
                <a:r>
                  <a:rPr lang="en-US" altLang="ko-KR" sz="1100" dirty="0" smtClean="0"/>
                  <a:t>.</a:t>
                </a:r>
              </a:p>
              <a:p>
                <a:r>
                  <a:rPr lang="en-US" altLang="ko-KR" sz="1100" dirty="0" smtClean="0"/>
                  <a:t>2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+ 1%</a:t>
                </a:r>
              </a:p>
              <a:p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+ 5%</a:t>
                </a:r>
                <a:endParaRPr lang="ko-KR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69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865348" y="0"/>
            <a:ext cx="8885452" cy="4362450"/>
            <a:chOff x="3865348" y="0"/>
            <a:chExt cx="8885452" cy="43624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750" y="0"/>
              <a:ext cx="3829050" cy="4362450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/>
          </p:nvGrpSpPr>
          <p:grpSpPr>
            <a:xfrm>
              <a:off x="8950325" y="3776662"/>
              <a:ext cx="3784600" cy="560388"/>
              <a:chOff x="8391525" y="3776662"/>
              <a:chExt cx="3784600" cy="56038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8391525" y="3776662"/>
                <a:ext cx="3784600" cy="560388"/>
                <a:chOff x="8391525" y="3776662"/>
                <a:chExt cx="3784600" cy="560388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8391525" y="3776662"/>
                  <a:ext cx="3784600" cy="5603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18" t="87555" r="46020" b="2838"/>
                <a:stretch/>
              </p:blipFill>
              <p:spPr>
                <a:xfrm>
                  <a:off x="9159876" y="3860800"/>
                  <a:ext cx="866774" cy="340519"/>
                </a:xfrm>
                <a:prstGeom prst="rect">
                  <a:avLst/>
                </a:prstGeom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10044814" y="3814498"/>
                  <a:ext cx="667636" cy="339809"/>
                  <a:chOff x="10076564" y="3814498"/>
                  <a:chExt cx="667636" cy="339809"/>
                </a:xfrm>
              </p:grpSpPr>
              <p:sp>
                <p:nvSpPr>
                  <p:cNvPr id="12" name="모서리가 둥근 직사각형 11"/>
                  <p:cNvSpPr/>
                  <p:nvPr/>
                </p:nvSpPr>
                <p:spPr>
                  <a:xfrm>
                    <a:off x="10147299" y="3900307"/>
                    <a:ext cx="596901" cy="254000"/>
                  </a:xfrm>
                  <a:prstGeom prst="round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err="1" smtClean="0"/>
                      <a:t>블로썸</a:t>
                    </a:r>
                    <a:endParaRPr lang="ko-KR" altLang="en-US" sz="900" dirty="0"/>
                  </a:p>
                </p:txBody>
              </p:sp>
              <p:pic>
                <p:nvPicPr>
                  <p:cNvPr id="10" name="Picture 2" descr="flower effect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091" t="22029" r="4860" b="33064"/>
                  <a:stretch/>
                </p:blipFill>
                <p:spPr bwMode="auto">
                  <a:xfrm>
                    <a:off x="10076564" y="3814498"/>
                    <a:ext cx="243070" cy="227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6" t="88792" r="74543" b="3494"/>
                <a:stretch/>
              </p:blipFill>
              <p:spPr>
                <a:xfrm>
                  <a:off x="8423205" y="3898900"/>
                  <a:ext cx="680049" cy="273050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896" t="88792" r="4102" b="3494"/>
                <a:stretch/>
              </p:blipFill>
              <p:spPr>
                <a:xfrm>
                  <a:off x="10777851" y="3866356"/>
                  <a:ext cx="1263651" cy="336550"/>
                </a:xfrm>
                <a:prstGeom prst="rect">
                  <a:avLst/>
                </a:prstGeom>
              </p:spPr>
            </p:pic>
          </p:grpSp>
          <p:sp>
            <p:nvSpPr>
              <p:cNvPr id="47" name="덧셈 기호 46"/>
              <p:cNvSpPr/>
              <p:nvPr/>
            </p:nvSpPr>
            <p:spPr>
              <a:xfrm>
                <a:off x="9792166" y="3810000"/>
                <a:ext cx="276225" cy="276225"/>
              </a:xfrm>
              <a:prstGeom prst="mathPlus">
                <a:avLst>
                  <a:gd name="adj1" fmla="val 14218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865348" y="0"/>
              <a:ext cx="3829050" cy="4362450"/>
              <a:chOff x="4132048" y="0"/>
              <a:chExt cx="3829050" cy="436245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2048" y="0"/>
                <a:ext cx="3829050" cy="4362450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8" t="87555" r="46020" b="2838"/>
              <a:stretch/>
            </p:blipFill>
            <p:spPr>
              <a:xfrm>
                <a:off x="5101275" y="3822122"/>
                <a:ext cx="1068269" cy="419678"/>
              </a:xfrm>
              <a:prstGeom prst="rect">
                <a:avLst/>
              </a:prstGeom>
            </p:spPr>
          </p:pic>
        </p:grpSp>
        <p:sp>
          <p:nvSpPr>
            <p:cNvPr id="3" name="오른쪽 화살표 2"/>
            <p:cNvSpPr/>
            <p:nvPr/>
          </p:nvSpPr>
          <p:spPr>
            <a:xfrm>
              <a:off x="7784821" y="1872804"/>
              <a:ext cx="940079" cy="9465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7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65348" y="0"/>
            <a:ext cx="8885452" cy="4362450"/>
            <a:chOff x="3865348" y="0"/>
            <a:chExt cx="8885452" cy="4362450"/>
          </a:xfrm>
        </p:grpSpPr>
        <p:grpSp>
          <p:nvGrpSpPr>
            <p:cNvPr id="6" name="그룹 5"/>
            <p:cNvGrpSpPr/>
            <p:nvPr/>
          </p:nvGrpSpPr>
          <p:grpSpPr>
            <a:xfrm>
              <a:off x="3865348" y="0"/>
              <a:ext cx="8885452" cy="4362450"/>
              <a:chOff x="3865348" y="0"/>
              <a:chExt cx="8885452" cy="436245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865348" y="0"/>
                <a:ext cx="8885452" cy="4362450"/>
                <a:chOff x="3865348" y="0"/>
                <a:chExt cx="8885452" cy="4362450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1750" y="0"/>
                  <a:ext cx="3829050" cy="4362450"/>
                </a:xfrm>
                <a:prstGeom prst="rect">
                  <a:avLst/>
                </a:prstGeom>
              </p:spPr>
            </p:pic>
            <p:grpSp>
              <p:nvGrpSpPr>
                <p:cNvPr id="17" name="그룹 16"/>
                <p:cNvGrpSpPr/>
                <p:nvPr/>
              </p:nvGrpSpPr>
              <p:grpSpPr>
                <a:xfrm>
                  <a:off x="8950325" y="3776662"/>
                  <a:ext cx="3784600" cy="560388"/>
                  <a:chOff x="8391525" y="3776662"/>
                  <a:chExt cx="3784600" cy="560388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8391525" y="3776662"/>
                    <a:ext cx="3784600" cy="5603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118" t="87555" r="46020" b="2838"/>
                  <a:stretch/>
                </p:blipFill>
                <p:spPr>
                  <a:xfrm>
                    <a:off x="9159876" y="3860800"/>
                    <a:ext cx="866774" cy="340519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10019414" y="3839898"/>
                    <a:ext cx="774760" cy="339809"/>
                    <a:chOff x="10051164" y="3839898"/>
                    <a:chExt cx="774760" cy="339809"/>
                  </a:xfrm>
                </p:grpSpPr>
                <p:sp>
                  <p:nvSpPr>
                    <p:cNvPr id="12" name="모서리가 둥근 직사각형 11"/>
                    <p:cNvSpPr/>
                    <p:nvPr/>
                  </p:nvSpPr>
                  <p:spPr>
                    <a:xfrm>
                      <a:off x="10103674" y="3925707"/>
                      <a:ext cx="722250" cy="25400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smtClean="0"/>
                        <a:t>업그레이드</a:t>
                      </a:r>
                      <a:endParaRPr lang="ko-KR" altLang="en-US" sz="800" dirty="0"/>
                    </a:p>
                  </p:txBody>
                </p:sp>
                <p:pic>
                  <p:nvPicPr>
                    <p:cNvPr id="10" name="Picture 2" descr="flower effectì ëí ì´ë¯¸ì§ ê²ìê²°ê³¼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8091" t="22029" r="4860" b="33064"/>
                    <a:stretch/>
                  </p:blipFill>
                  <p:spPr bwMode="auto">
                    <a:xfrm>
                      <a:off x="10051164" y="3839898"/>
                      <a:ext cx="243070" cy="227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4" name="그림 1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6" t="88792" r="74543" b="3494"/>
                  <a:stretch/>
                </p:blipFill>
                <p:spPr>
                  <a:xfrm>
                    <a:off x="8423205" y="3898900"/>
                    <a:ext cx="680049" cy="273050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896" t="88792" r="4102" b="3494"/>
                  <a:stretch/>
                </p:blipFill>
                <p:spPr>
                  <a:xfrm>
                    <a:off x="10777851" y="3866356"/>
                    <a:ext cx="1263651" cy="3365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5348" y="0"/>
                  <a:ext cx="3829050" cy="4362450"/>
                </a:xfrm>
                <a:prstGeom prst="rect">
                  <a:avLst/>
                </a:prstGeom>
              </p:spPr>
            </p:pic>
            <p:sp>
              <p:nvSpPr>
                <p:cNvPr id="3" name="오른쪽 화살표 2"/>
                <p:cNvSpPr/>
                <p:nvPr/>
              </p:nvSpPr>
              <p:spPr>
                <a:xfrm>
                  <a:off x="7784821" y="1872804"/>
                  <a:ext cx="940079" cy="94659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9898792" y="3952679"/>
                <a:ext cx="633507" cy="200055"/>
              </a:xfrm>
              <a:prstGeom prst="rect">
                <a:avLst/>
              </a:prstGeom>
              <a:solidFill>
                <a:srgbClr val="E47736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smtClean="0">
                    <a:solidFill>
                      <a:schemeClr val="bg1"/>
                    </a:solidFill>
                  </a:rPr>
                  <a:t>업그레이드</a:t>
                </a:r>
                <a:endParaRPr lang="ko-KR" altLang="en-US" sz="7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8" t="87555" r="65666" b="2838"/>
              <a:stretch/>
            </p:blipFill>
            <p:spPr>
              <a:xfrm>
                <a:off x="9711532" y="3868738"/>
                <a:ext cx="255587" cy="340519"/>
              </a:xfrm>
              <a:prstGeom prst="rect">
                <a:avLst/>
              </a:prstGeom>
            </p:spPr>
          </p:pic>
        </p:grp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4868863" y="3822700"/>
              <a:ext cx="1055687" cy="41473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865348" y="4484688"/>
            <a:ext cx="8885452" cy="4362450"/>
            <a:chOff x="3865348" y="4484688"/>
            <a:chExt cx="8885452" cy="4362450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750" y="4484688"/>
              <a:ext cx="3829050" cy="4362450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8950325" y="8261350"/>
              <a:ext cx="3784600" cy="560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10611674" y="8384995"/>
              <a:ext cx="722250" cy="254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업그레이드</a:t>
              </a:r>
              <a:endParaRPr lang="ko-KR" altLang="en-US" sz="800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88792" r="74543" b="3494"/>
            <a:stretch/>
          </p:blipFill>
          <p:spPr>
            <a:xfrm>
              <a:off x="8982005" y="8383588"/>
              <a:ext cx="680049" cy="273050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6" t="88792" r="4102" b="3494"/>
            <a:stretch/>
          </p:blipFill>
          <p:spPr>
            <a:xfrm>
              <a:off x="11336651" y="8351044"/>
              <a:ext cx="1263651" cy="33655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348" y="4484688"/>
              <a:ext cx="3829050" cy="4362450"/>
            </a:xfrm>
            <a:prstGeom prst="rect">
              <a:avLst/>
            </a:prstGeom>
          </p:spPr>
        </p:pic>
        <p:sp>
          <p:nvSpPr>
            <p:cNvPr id="55" name="오른쪽 화살표 54"/>
            <p:cNvSpPr/>
            <p:nvPr/>
          </p:nvSpPr>
          <p:spPr>
            <a:xfrm>
              <a:off x="7784821" y="6357492"/>
              <a:ext cx="940079" cy="9465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9" t="88590" r="46332" b="3477"/>
            <a:stretch/>
          </p:blipFill>
          <p:spPr>
            <a:xfrm>
              <a:off x="9671051" y="8382796"/>
              <a:ext cx="860684" cy="282574"/>
            </a:xfrm>
            <a:prstGeom prst="rect">
              <a:avLst/>
            </a:prstGeom>
          </p:spPr>
        </p:pic>
        <p:pic>
          <p:nvPicPr>
            <p:cNvPr id="65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1" t="22029" r="4860" b="33064"/>
            <a:stretch/>
          </p:blipFill>
          <p:spPr bwMode="auto">
            <a:xfrm>
              <a:off x="10486139" y="8369036"/>
              <a:ext cx="243070" cy="22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위쪽 화살표 7"/>
            <p:cNvSpPr/>
            <p:nvPr/>
          </p:nvSpPr>
          <p:spPr>
            <a:xfrm>
              <a:off x="10631673" y="8426450"/>
              <a:ext cx="103002" cy="175059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37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0"/>
          <a:stretch/>
        </p:blipFill>
        <p:spPr>
          <a:xfrm>
            <a:off x="6051550" y="372492"/>
            <a:ext cx="3829050" cy="62865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080125" y="415354"/>
            <a:ext cx="3784600" cy="560388"/>
            <a:chOff x="8391525" y="3776662"/>
            <a:chExt cx="3784600" cy="560388"/>
          </a:xfrm>
        </p:grpSpPr>
        <p:sp>
          <p:nvSpPr>
            <p:cNvPr id="13" name="직사각형 12"/>
            <p:cNvSpPr/>
            <p:nvPr/>
          </p:nvSpPr>
          <p:spPr>
            <a:xfrm>
              <a:off x="8391525" y="3776662"/>
              <a:ext cx="3784600" cy="560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9159876" y="3860800"/>
              <a:ext cx="866774" cy="340519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0019414" y="3839898"/>
              <a:ext cx="774760" cy="339809"/>
              <a:chOff x="10051164" y="3839898"/>
              <a:chExt cx="774760" cy="339809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10103674" y="3925707"/>
                <a:ext cx="722250" cy="25400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업그레이드</a:t>
                </a:r>
                <a:endParaRPr lang="ko-KR" altLang="en-US" sz="800" dirty="0"/>
              </a:p>
            </p:txBody>
          </p:sp>
          <p:pic>
            <p:nvPicPr>
              <p:cNvPr id="10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1" t="22029" r="4860" b="33064"/>
              <a:stretch/>
            </p:blipFill>
            <p:spPr bwMode="auto">
              <a:xfrm>
                <a:off x="10051164" y="3839898"/>
                <a:ext cx="243070" cy="22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88792" r="74543" b="3494"/>
            <a:stretch/>
          </p:blipFill>
          <p:spPr>
            <a:xfrm>
              <a:off x="8423205" y="3898900"/>
              <a:ext cx="680049" cy="27305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6" t="88792" r="4102" b="3494"/>
            <a:stretch/>
          </p:blipFill>
          <p:spPr>
            <a:xfrm>
              <a:off x="10777851" y="3866356"/>
              <a:ext cx="1263651" cy="33655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028592" y="591371"/>
            <a:ext cx="633507" cy="200055"/>
          </a:xfrm>
          <a:prstGeom prst="rect">
            <a:avLst/>
          </a:prstGeom>
          <a:solidFill>
            <a:srgbClr val="E47736"/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solidFill>
                  <a:schemeClr val="bg1"/>
                </a:solidFill>
              </a:rPr>
              <a:t>업그레이드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65666" b="2838"/>
          <a:stretch/>
        </p:blipFill>
        <p:spPr>
          <a:xfrm>
            <a:off x="6841332" y="507430"/>
            <a:ext cx="255587" cy="3405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46020" b="2838"/>
          <a:stretch/>
        </p:blipFill>
        <p:spPr>
          <a:xfrm>
            <a:off x="1998663" y="461392"/>
            <a:ext cx="1055687" cy="41473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53"/>
          <a:stretch/>
        </p:blipFill>
        <p:spPr>
          <a:xfrm>
            <a:off x="8547615" y="999554"/>
            <a:ext cx="3829050" cy="630238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8576190" y="1044004"/>
            <a:ext cx="3784600" cy="56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237539" y="1167649"/>
            <a:ext cx="722250" cy="254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업그레이드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88792" r="74543" b="3494"/>
          <a:stretch/>
        </p:blipFill>
        <p:spPr>
          <a:xfrm>
            <a:off x="8607870" y="1166242"/>
            <a:ext cx="680049" cy="2730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6" t="88792" r="4102" b="3494"/>
          <a:stretch/>
        </p:blipFill>
        <p:spPr>
          <a:xfrm>
            <a:off x="10962516" y="1133698"/>
            <a:ext cx="1263651" cy="3365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9" t="88590" r="46332" b="3477"/>
          <a:stretch/>
        </p:blipFill>
        <p:spPr>
          <a:xfrm>
            <a:off x="9296916" y="1165450"/>
            <a:ext cx="860684" cy="282574"/>
          </a:xfrm>
          <a:prstGeom prst="rect">
            <a:avLst/>
          </a:prstGeom>
        </p:spPr>
      </p:pic>
      <p:pic>
        <p:nvPicPr>
          <p:cNvPr id="6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1" t="22029" r="4860" b="33064"/>
          <a:stretch/>
        </p:blipFill>
        <p:spPr bwMode="auto">
          <a:xfrm>
            <a:off x="10112004" y="1151690"/>
            <a:ext cx="243070" cy="2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 7"/>
          <p:cNvSpPr/>
          <p:nvPr/>
        </p:nvSpPr>
        <p:spPr>
          <a:xfrm>
            <a:off x="10257538" y="1209104"/>
            <a:ext cx="103002" cy="1750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0"/>
          <a:stretch/>
        </p:blipFill>
        <p:spPr>
          <a:xfrm>
            <a:off x="6051550" y="1589089"/>
            <a:ext cx="3829050" cy="62865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080125" y="1631951"/>
            <a:ext cx="3784600" cy="560388"/>
            <a:chOff x="8391525" y="3776662"/>
            <a:chExt cx="3784600" cy="560388"/>
          </a:xfrm>
        </p:grpSpPr>
        <p:sp>
          <p:nvSpPr>
            <p:cNvPr id="35" name="직사각형 34"/>
            <p:cNvSpPr/>
            <p:nvPr/>
          </p:nvSpPr>
          <p:spPr>
            <a:xfrm>
              <a:off x="8391525" y="3776662"/>
              <a:ext cx="3784600" cy="560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9159876" y="3860800"/>
              <a:ext cx="866774" cy="340519"/>
            </a:xfrm>
            <a:prstGeom prst="rect">
              <a:avLst/>
            </a:prstGeom>
          </p:spPr>
        </p:pic>
        <p:grpSp>
          <p:nvGrpSpPr>
            <p:cNvPr id="37" name="그룹 36"/>
            <p:cNvGrpSpPr/>
            <p:nvPr/>
          </p:nvGrpSpPr>
          <p:grpSpPr>
            <a:xfrm>
              <a:off x="10019414" y="3839898"/>
              <a:ext cx="774760" cy="339809"/>
              <a:chOff x="10051164" y="3839898"/>
              <a:chExt cx="774760" cy="339809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10103674" y="3925707"/>
                <a:ext cx="722250" cy="25400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업그레이드</a:t>
                </a:r>
                <a:endParaRPr lang="ko-KR" altLang="en-US" sz="800" dirty="0"/>
              </a:p>
            </p:txBody>
          </p:sp>
          <p:pic>
            <p:nvPicPr>
              <p:cNvPr id="41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1" t="22029" r="4860" b="33064"/>
              <a:stretch/>
            </p:blipFill>
            <p:spPr bwMode="auto">
              <a:xfrm>
                <a:off x="10051164" y="3839898"/>
                <a:ext cx="243070" cy="22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88792" r="74543" b="3494"/>
            <a:stretch/>
          </p:blipFill>
          <p:spPr>
            <a:xfrm>
              <a:off x="8423205" y="3898900"/>
              <a:ext cx="680049" cy="27305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6" t="88792" r="4102" b="3494"/>
            <a:stretch/>
          </p:blipFill>
          <p:spPr>
            <a:xfrm>
              <a:off x="10777851" y="3866356"/>
              <a:ext cx="1263651" cy="336550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0"/>
          <a:stretch/>
        </p:blipFill>
        <p:spPr>
          <a:xfrm>
            <a:off x="995148" y="1589089"/>
            <a:ext cx="3829050" cy="628650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>
          <a:xfrm>
            <a:off x="4914621" y="1374901"/>
            <a:ext cx="940079" cy="946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028592" y="1807968"/>
            <a:ext cx="633507" cy="200055"/>
          </a:xfrm>
          <a:prstGeom prst="rect">
            <a:avLst/>
          </a:prstGeom>
          <a:solidFill>
            <a:srgbClr val="E47736"/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solidFill>
                  <a:schemeClr val="bg1"/>
                </a:solidFill>
              </a:rPr>
              <a:t>업그레이드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65666" b="2838"/>
          <a:stretch/>
        </p:blipFill>
        <p:spPr>
          <a:xfrm>
            <a:off x="6841332" y="1724027"/>
            <a:ext cx="255587" cy="34051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46020" b="2838"/>
          <a:stretch/>
        </p:blipFill>
        <p:spPr>
          <a:xfrm>
            <a:off x="1998663" y="1677989"/>
            <a:ext cx="1055687" cy="41473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995148" y="4293644"/>
            <a:ext cx="8617356" cy="809625"/>
            <a:chOff x="995148" y="4293644"/>
            <a:chExt cx="8617356" cy="809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0"/>
            <a:stretch/>
          </p:blipFill>
          <p:spPr>
            <a:xfrm>
              <a:off x="995148" y="4402190"/>
              <a:ext cx="3829050" cy="628650"/>
            </a:xfrm>
            <a:prstGeom prst="rect">
              <a:avLst/>
            </a:prstGeom>
          </p:spPr>
        </p:pic>
        <p:sp>
          <p:nvSpPr>
            <p:cNvPr id="3" name="오른쪽 화살표 2"/>
            <p:cNvSpPr/>
            <p:nvPr/>
          </p:nvSpPr>
          <p:spPr>
            <a:xfrm>
              <a:off x="4905151" y="4394135"/>
              <a:ext cx="530650" cy="5343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6754" y="4293644"/>
              <a:ext cx="4095750" cy="809625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995148" y="5495530"/>
            <a:ext cx="8617356" cy="809625"/>
            <a:chOff x="995148" y="5495530"/>
            <a:chExt cx="8617356" cy="809625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135"/>
            <a:stretch/>
          </p:blipFill>
          <p:spPr>
            <a:xfrm>
              <a:off x="995148" y="5601100"/>
              <a:ext cx="3829050" cy="604838"/>
            </a:xfrm>
            <a:prstGeom prst="rect">
              <a:avLst/>
            </a:prstGeom>
          </p:spPr>
        </p:pic>
        <p:sp>
          <p:nvSpPr>
            <p:cNvPr id="55" name="오른쪽 화살표 54"/>
            <p:cNvSpPr/>
            <p:nvPr/>
          </p:nvSpPr>
          <p:spPr>
            <a:xfrm>
              <a:off x="4905151" y="5633179"/>
              <a:ext cx="530650" cy="5343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754" y="5495530"/>
              <a:ext cx="4095750" cy="80962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95148" y="2909535"/>
            <a:ext cx="7471303" cy="631475"/>
            <a:chOff x="995148" y="2909535"/>
            <a:chExt cx="7471303" cy="631475"/>
          </a:xfrm>
        </p:grpSpPr>
        <p:sp>
          <p:nvSpPr>
            <p:cNvPr id="50" name="오른쪽 화살표 49"/>
            <p:cNvSpPr/>
            <p:nvPr/>
          </p:nvSpPr>
          <p:spPr>
            <a:xfrm>
              <a:off x="4847486" y="2935886"/>
              <a:ext cx="391779" cy="5343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7856" y="2910706"/>
              <a:ext cx="3188595" cy="630304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0"/>
            <a:stretch/>
          </p:blipFill>
          <p:spPr>
            <a:xfrm>
              <a:off x="995148" y="2909535"/>
              <a:ext cx="3829050" cy="62865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1998663" y="2998435"/>
              <a:ext cx="1055687" cy="414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37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260"/>
            <a:ext cx="3838575" cy="5781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1" b="16818"/>
          <a:stretch/>
        </p:blipFill>
        <p:spPr>
          <a:xfrm>
            <a:off x="1000580" y="565888"/>
            <a:ext cx="647701" cy="365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363" y="59146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떠돌이별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09" y="23476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73" y="387268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07" y="33763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9" y="23476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8" y="13189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7" y="33763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7" t="36173" r="26010" b="25363"/>
          <a:stretch/>
        </p:blipFill>
        <p:spPr>
          <a:xfrm>
            <a:off x="2484723" y="2147887"/>
            <a:ext cx="1052227" cy="32353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5" t="8495" r="2155" b="63828"/>
          <a:stretch/>
        </p:blipFill>
        <p:spPr>
          <a:xfrm>
            <a:off x="10485109" y="2028550"/>
            <a:ext cx="764413" cy="101666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914775" y="472259"/>
            <a:ext cx="3834716" cy="5785605"/>
            <a:chOff x="3914775" y="472259"/>
            <a:chExt cx="3834716" cy="578560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775" y="472259"/>
              <a:ext cx="3834716" cy="578560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rcRect l="65390" t="11362" r="11472" b="70996"/>
            <a:stretch/>
          </p:blipFill>
          <p:spPr>
            <a:xfrm>
              <a:off x="6423611" y="2152049"/>
              <a:ext cx="887304" cy="102073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/>
            <a:srcRect l="65390" t="11362" r="11472" b="70996"/>
            <a:stretch/>
          </p:blipFill>
          <p:spPr>
            <a:xfrm>
              <a:off x="6423611" y="3172779"/>
              <a:ext cx="887304" cy="1020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05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47625" y="-41275"/>
            <a:ext cx="6974767" cy="4760064"/>
            <a:chOff x="-47625" y="-41275"/>
            <a:chExt cx="6974767" cy="4760064"/>
          </a:xfrm>
        </p:grpSpPr>
        <p:grpSp>
          <p:nvGrpSpPr>
            <p:cNvPr id="19" name="그룹 18"/>
            <p:cNvGrpSpPr/>
            <p:nvPr/>
          </p:nvGrpSpPr>
          <p:grpSpPr>
            <a:xfrm>
              <a:off x="0" y="3913"/>
              <a:ext cx="3467100" cy="4714875"/>
              <a:chOff x="0" y="3913"/>
              <a:chExt cx="3467100" cy="4714875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13"/>
                <a:ext cx="3467100" cy="4714875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87" t="36173" r="26010" b="25363"/>
              <a:stretch/>
            </p:blipFill>
            <p:spPr>
              <a:xfrm>
                <a:off x="2332323" y="397411"/>
                <a:ext cx="1052227" cy="370947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45" t="8495" r="2155" b="63828"/>
              <a:stretch/>
            </p:blipFill>
            <p:spPr>
              <a:xfrm>
                <a:off x="2613210" y="418825"/>
                <a:ext cx="764413" cy="1016666"/>
              </a:xfrm>
              <a:prstGeom prst="rect">
                <a:avLst/>
              </a:prstGeom>
            </p:spPr>
          </p:pic>
          <p:grpSp>
            <p:nvGrpSpPr>
              <p:cNvPr id="75" name="그룹 74"/>
              <p:cNvGrpSpPr/>
              <p:nvPr/>
            </p:nvGrpSpPr>
            <p:grpSpPr>
              <a:xfrm>
                <a:off x="2238440" y="2020474"/>
                <a:ext cx="240388" cy="2076450"/>
                <a:chOff x="7325584" y="2876986"/>
                <a:chExt cx="240388" cy="2076450"/>
              </a:xfrm>
            </p:grpSpPr>
            <p:pic>
              <p:nvPicPr>
                <p:cNvPr id="73" name="그림 7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16" t="42709" r="32644" b="13251"/>
                <a:stretch/>
              </p:blipFill>
              <p:spPr>
                <a:xfrm>
                  <a:off x="7412037" y="2876986"/>
                  <a:ext cx="153935" cy="2076450"/>
                </a:xfrm>
                <a:prstGeom prst="rect">
                  <a:avLst/>
                </a:prstGeom>
              </p:spPr>
            </p:pic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16" t="42709" r="34231" b="13251"/>
                <a:stretch/>
              </p:blipFill>
              <p:spPr>
                <a:xfrm>
                  <a:off x="7325584" y="2876986"/>
                  <a:ext cx="98935" cy="20764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0" name="그룹 89"/>
            <p:cNvGrpSpPr/>
            <p:nvPr/>
          </p:nvGrpSpPr>
          <p:grpSpPr>
            <a:xfrm>
              <a:off x="3799515" y="1"/>
              <a:ext cx="3127627" cy="4718788"/>
              <a:chOff x="3914775" y="472259"/>
              <a:chExt cx="3834716" cy="5785605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775" y="472259"/>
                <a:ext cx="3834716" cy="5785605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3"/>
              <a:srcRect l="65390" t="11362" r="11472" b="70996"/>
              <a:stretch/>
            </p:blipFill>
            <p:spPr>
              <a:xfrm>
                <a:off x="6423611" y="2152049"/>
                <a:ext cx="887304" cy="1020730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3"/>
              <a:srcRect l="65390" t="11362" r="11472" b="70996"/>
              <a:stretch/>
            </p:blipFill>
            <p:spPr>
              <a:xfrm>
                <a:off x="6423611" y="3172779"/>
                <a:ext cx="887304" cy="102073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870" y="38839"/>
              <a:ext cx="386850" cy="3868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625" y="-41275"/>
              <a:ext cx="476250" cy="4762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953500" y="971550"/>
            <a:ext cx="2068432" cy="3762375"/>
            <a:chOff x="8953500" y="971550"/>
            <a:chExt cx="2068432" cy="37623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37709" t="8389" r="50819" b="12592"/>
            <a:stretch/>
          </p:blipFill>
          <p:spPr>
            <a:xfrm>
              <a:off x="8953500" y="971550"/>
              <a:ext cx="800100" cy="3762375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6"/>
            <a:srcRect l="83734" t="8389" r="4794" b="12592"/>
            <a:stretch/>
          </p:blipFill>
          <p:spPr>
            <a:xfrm>
              <a:off x="10221832" y="971550"/>
              <a:ext cx="800100" cy="376237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601581" y="5992941"/>
            <a:ext cx="1619059" cy="663849"/>
            <a:chOff x="4601581" y="5992941"/>
            <a:chExt cx="1619059" cy="66384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1321" y="5992941"/>
              <a:ext cx="386850" cy="3868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049" y="5992941"/>
              <a:ext cx="386850" cy="38685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574309" y="637979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행성석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01581" y="637979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블로썸</a:t>
              </a:r>
              <a:endParaRPr lang="ko-KR" altLang="en-US" sz="12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29758" y="2492375"/>
            <a:ext cx="3514725" cy="4760063"/>
            <a:chOff x="8129758" y="2492375"/>
            <a:chExt cx="3514725" cy="476006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7383" y="2537563"/>
              <a:ext cx="3467100" cy="471487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7" t="36173" r="26010" b="25363"/>
            <a:stretch/>
          </p:blipFill>
          <p:spPr>
            <a:xfrm>
              <a:off x="10509706" y="2931061"/>
              <a:ext cx="1052227" cy="370947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45" t="8495" r="2155" b="63828"/>
            <a:stretch/>
          </p:blipFill>
          <p:spPr>
            <a:xfrm>
              <a:off x="10790593" y="2952475"/>
              <a:ext cx="764413" cy="101666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9758" y="2492375"/>
              <a:ext cx="476250" cy="47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180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895600" y="495300"/>
            <a:ext cx="7269650" cy="3129424"/>
            <a:chOff x="2895600" y="495300"/>
            <a:chExt cx="7269650" cy="31294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95300"/>
              <a:ext cx="2324100" cy="800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1340644"/>
              <a:ext cx="2324100" cy="8001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0" y="2185988"/>
              <a:ext cx="2324100" cy="8001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950" y="495301"/>
              <a:ext cx="2324100" cy="8001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4950" y="1340644"/>
              <a:ext cx="2324100" cy="800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878499" y="2347451"/>
              <a:ext cx="4286751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1. </a:t>
              </a:r>
              <a:r>
                <a:rPr lang="ko-KR" altLang="en-US" sz="1100" smtClean="0"/>
                <a:t>메인 </a:t>
              </a:r>
              <a:r>
                <a:rPr lang="ko-KR" altLang="en-US" sz="1100" dirty="0" smtClean="0"/>
                <a:t>재료 </a:t>
              </a:r>
              <a:r>
                <a:rPr lang="en-US" altLang="ko-KR" sz="1100" dirty="0" smtClean="0"/>
                <a:t>2</a:t>
              </a:r>
              <a:r>
                <a:rPr lang="ko-KR" altLang="en-US" sz="1100" smtClean="0"/>
                <a:t>개 채우기</a:t>
              </a:r>
              <a:r>
                <a:rPr lang="en-US" altLang="ko-KR" sz="1100" dirty="0" smtClean="0"/>
                <a:t/>
              </a:r>
              <a:br>
                <a:rPr lang="en-US" altLang="ko-KR" sz="1100" dirty="0" smtClean="0"/>
              </a:br>
              <a:r>
                <a:rPr lang="en-US" altLang="ko-KR" sz="1100" dirty="0" smtClean="0"/>
                <a:t>2. </a:t>
              </a:r>
              <a:r>
                <a:rPr lang="ko-KR" altLang="en-US" sz="1100" smtClean="0"/>
                <a:t>메인 재료 </a:t>
              </a:r>
              <a:r>
                <a:rPr lang="en-US" altLang="ko-KR" sz="1100" dirty="0" smtClean="0"/>
                <a:t>3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3. </a:t>
              </a:r>
              <a:r>
                <a:rPr lang="ko-KR" altLang="en-US" sz="1100" smtClean="0"/>
                <a:t>이달의 </a:t>
              </a:r>
              <a:r>
                <a:rPr lang="ko-KR" altLang="en-US" sz="1100" dirty="0" smtClean="0"/>
                <a:t>별의 돌 </a:t>
              </a:r>
              <a:r>
                <a:rPr lang="en-US" altLang="ko-KR" sz="1100" dirty="0" smtClean="0"/>
                <a:t>5</a:t>
              </a:r>
              <a:r>
                <a:rPr lang="ko-KR" altLang="en-US" sz="1100" smtClean="0"/>
                <a:t>개 채우기 </a:t>
              </a:r>
              <a:r>
                <a:rPr lang="en-US" altLang="ko-KR" sz="1100" dirty="0" smtClean="0"/>
                <a:t>or </a:t>
              </a:r>
              <a:r>
                <a:rPr lang="ko-KR" altLang="en-US" sz="1100" smtClean="0"/>
                <a:t>이달 외 별의 돌 </a:t>
              </a:r>
              <a:r>
                <a:rPr lang="en-US" altLang="ko-KR" sz="1100" dirty="0" smtClean="0"/>
                <a:t>20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4. </a:t>
              </a:r>
              <a:r>
                <a:rPr lang="ko-KR" altLang="en-US" sz="1100" smtClean="0"/>
                <a:t>행운석 사용</a:t>
              </a:r>
              <a:endParaRPr lang="en-US" altLang="ko-KR" sz="1100" dirty="0" smtClean="0"/>
            </a:p>
            <a:p>
              <a:endParaRPr lang="en-US" altLang="ko-KR" sz="1100" dirty="0"/>
            </a:p>
            <a:p>
              <a:r>
                <a:rPr lang="ko-KR" altLang="en-US" sz="1100" dirty="0" smtClean="0"/>
                <a:t>위 </a:t>
              </a:r>
              <a:r>
                <a:rPr lang="en-US" altLang="ko-KR" sz="1100" dirty="0" smtClean="0"/>
                <a:t>4</a:t>
              </a:r>
              <a:r>
                <a:rPr lang="ko-KR" altLang="en-US" sz="1100" smtClean="0"/>
                <a:t>개의 조건을 만족할 때마다 화살표가 하나씩 채워진다</a:t>
              </a:r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 smtClean="0"/>
                <a:t>(</a:t>
              </a:r>
              <a:r>
                <a:rPr lang="ko-KR" altLang="en-US" sz="1100" smtClean="0"/>
                <a:t>메인 재료를 하나만 채웠을 경우에는 아무것도 채워지지 않는다</a:t>
              </a:r>
              <a:r>
                <a:rPr lang="en-US" altLang="ko-KR" sz="1100" dirty="0" smtClean="0"/>
                <a:t>.)</a:t>
              </a:r>
            </a:p>
          </p:txBody>
        </p:sp>
        <p:cxnSp>
          <p:nvCxnSpPr>
            <p:cNvPr id="15" name="직선 화살표 연결선 14"/>
            <p:cNvCxnSpPr>
              <a:stCxn id="14" idx="1"/>
            </p:cNvCxnSpPr>
            <p:nvPr/>
          </p:nvCxnSpPr>
          <p:spPr>
            <a:xfrm flipH="1" flipV="1">
              <a:off x="5505647" y="2791732"/>
              <a:ext cx="372852" cy="1943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928090" y="4972050"/>
            <a:ext cx="3853460" cy="1885950"/>
            <a:chOff x="928090" y="4972050"/>
            <a:chExt cx="3853460" cy="188595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1400" y="6162675"/>
              <a:ext cx="476250" cy="4762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1400" y="5524500"/>
              <a:ext cx="476250" cy="47625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14525" y="5524500"/>
              <a:ext cx="476250" cy="47625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4525" y="6162675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525574" y="5051123"/>
              <a:ext cx="13628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행성석</a:t>
              </a:r>
              <a:r>
                <a:rPr lang="ko-KR" altLang="en-US" sz="1100" dirty="0" smtClean="0"/>
                <a:t> 업그레이드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가기 버튼</a:t>
              </a:r>
              <a:endParaRPr lang="en-US" altLang="ko-KR" sz="1100" dirty="0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8088" y="5048906"/>
              <a:ext cx="13628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블로썸</a:t>
              </a:r>
              <a:r>
                <a:rPr lang="ko-KR" altLang="en-US" sz="1100" dirty="0" smtClean="0"/>
                <a:t> 업그레이드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가기 버튼</a:t>
              </a:r>
              <a:endParaRPr lang="en-US" altLang="ko-KR" sz="1100" dirty="0" smtClean="0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1371600" y="6076950"/>
              <a:ext cx="34099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971800" y="4972050"/>
              <a:ext cx="0" cy="1885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98621" y="5646435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일반</a:t>
              </a:r>
              <a:endParaRPr lang="en-US" altLang="ko-KR" sz="1100" dirty="0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8090" y="610661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마우스</a:t>
              </a:r>
              <a:endParaRPr lang="en-US" altLang="ko-KR" sz="1100" dirty="0" smtClean="0"/>
            </a:p>
            <a:p>
              <a:pPr algn="ctr"/>
              <a:r>
                <a:rPr lang="ko-KR" altLang="en-US" sz="1100" smtClean="0"/>
                <a:t>오버</a:t>
              </a:r>
              <a:endParaRPr lang="en-US" altLang="ko-KR" sz="1100" dirty="0" smtClean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-504825" y="1645444"/>
            <a:ext cx="3409970" cy="2166826"/>
            <a:chOff x="-504825" y="1645444"/>
            <a:chExt cx="3409970" cy="2166826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04825" y="1645444"/>
              <a:ext cx="2324100" cy="800100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831922" y="2226005"/>
              <a:ext cx="2073223" cy="1586265"/>
              <a:chOff x="2755952" y="1833210"/>
              <a:chExt cx="2073223" cy="1586265"/>
            </a:xfrm>
          </p:grpSpPr>
          <p:sp>
            <p:nvSpPr>
              <p:cNvPr id="41" name="왼쪽 화살표 40"/>
              <p:cNvSpPr/>
              <p:nvPr/>
            </p:nvSpPr>
            <p:spPr>
              <a:xfrm rot="2700000">
                <a:off x="2709020" y="1880142"/>
                <a:ext cx="497286" cy="403422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037058" y="2379172"/>
                <a:ext cx="1792117" cy="104030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100" dirty="0" smtClean="0"/>
                  <a:t>메인 재료를 한꺼번에 많이 등록하면 추가 업그레이드 확률이 추가됩니다</a:t>
                </a:r>
                <a:r>
                  <a:rPr lang="en-US" altLang="ko-KR" sz="1100" dirty="0" smtClean="0"/>
                  <a:t>.</a:t>
                </a:r>
              </a:p>
              <a:p>
                <a:r>
                  <a:rPr lang="en-US" altLang="ko-KR" sz="1100" dirty="0" smtClean="0"/>
                  <a:t>2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+ 1%</a:t>
                </a:r>
              </a:p>
              <a:p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+ 5%</a:t>
                </a:r>
                <a:endParaRPr lang="ko-KR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441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/>
          <p:cNvGrpSpPr/>
          <p:nvPr/>
        </p:nvGrpSpPr>
        <p:grpSpPr>
          <a:xfrm>
            <a:off x="228018" y="114504"/>
            <a:ext cx="991181" cy="5921135"/>
            <a:chOff x="228018" y="114504"/>
            <a:chExt cx="991181" cy="59211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2566" y="114504"/>
              <a:ext cx="795508" cy="5921135"/>
              <a:chOff x="2090942" y="722946"/>
              <a:chExt cx="795508" cy="5921135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2" r="87783" b="2619"/>
              <a:stretch/>
            </p:blipFill>
            <p:spPr>
              <a:xfrm>
                <a:off x="2095284" y="722946"/>
                <a:ext cx="791166" cy="4394338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61" r="87783" b="1979"/>
              <a:stretch/>
            </p:blipFill>
            <p:spPr>
              <a:xfrm>
                <a:off x="2095284" y="5117284"/>
                <a:ext cx="791166" cy="1526797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272" y="5921918"/>
                <a:ext cx="480943" cy="645839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00" r="87783" b="2869"/>
              <a:stretch/>
            </p:blipFill>
            <p:spPr>
              <a:xfrm>
                <a:off x="2090942" y="2086953"/>
                <a:ext cx="791166" cy="3749491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364" y="2200325"/>
                <a:ext cx="384381" cy="416669"/>
              </a:xfrm>
              <a:prstGeom prst="ellipse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551" y="2646189"/>
                <a:ext cx="437221" cy="187381"/>
              </a:xfrm>
              <a:prstGeom prst="rect">
                <a:avLst/>
              </a:prstGeom>
            </p:spPr>
          </p:pic>
        </p:grpSp>
        <p:sp>
          <p:nvSpPr>
            <p:cNvPr id="129" name="직사각형 128"/>
            <p:cNvSpPr/>
            <p:nvPr/>
          </p:nvSpPr>
          <p:spPr>
            <a:xfrm>
              <a:off x="253418" y="14997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8018" y="52589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57990" y="190500"/>
            <a:ext cx="9015773" cy="6477000"/>
            <a:chOff x="2057990" y="190500"/>
            <a:chExt cx="9015773" cy="6477000"/>
          </a:xfrm>
        </p:grpSpPr>
        <p:grpSp>
          <p:nvGrpSpPr>
            <p:cNvPr id="139" name="그룹 138"/>
            <p:cNvGrpSpPr/>
            <p:nvPr/>
          </p:nvGrpSpPr>
          <p:grpSpPr>
            <a:xfrm>
              <a:off x="2057990" y="190500"/>
              <a:ext cx="8290922" cy="6477000"/>
              <a:chOff x="2057990" y="190500"/>
              <a:chExt cx="8290922" cy="647700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2057990" y="525237"/>
                <a:ext cx="795508" cy="5921135"/>
                <a:chOff x="2090942" y="722946"/>
                <a:chExt cx="795508" cy="5921135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272" r="87783" b="2619"/>
                <a:stretch/>
              </p:blipFill>
              <p:spPr>
                <a:xfrm>
                  <a:off x="2095284" y="722946"/>
                  <a:ext cx="791166" cy="4394338"/>
                </a:xfrm>
                <a:prstGeom prst="rect">
                  <a:avLst/>
                </a:prstGeom>
              </p:spPr>
            </p:pic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61" r="87783" b="1979"/>
                <a:stretch/>
              </p:blipFill>
              <p:spPr>
                <a:xfrm>
                  <a:off x="2095284" y="5117284"/>
                  <a:ext cx="791166" cy="1526797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1272" y="5921918"/>
                  <a:ext cx="480943" cy="645839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00" r="87783" b="2869"/>
                <a:stretch/>
              </p:blipFill>
              <p:spPr>
                <a:xfrm>
                  <a:off x="2090942" y="2086953"/>
                  <a:ext cx="791166" cy="3749491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0364" y="2200325"/>
                  <a:ext cx="384381" cy="416669"/>
                </a:xfrm>
                <a:prstGeom prst="ellipse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7551" y="2646189"/>
                  <a:ext cx="437221" cy="187381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63"/>
              <a:stretch/>
            </p:blipFill>
            <p:spPr>
              <a:xfrm>
                <a:off x="2792627" y="190500"/>
                <a:ext cx="7556285" cy="6477000"/>
              </a:xfrm>
              <a:prstGeom prst="rect">
                <a:avLst/>
              </a:prstGeom>
            </p:spPr>
          </p:pic>
          <p:pic>
            <p:nvPicPr>
              <p:cNvPr id="1026" name="Picture 2" descr="ì°ì£¼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8" r="11257"/>
              <a:stretch/>
            </p:blipFill>
            <p:spPr bwMode="auto">
              <a:xfrm>
                <a:off x="2790825" y="553339"/>
                <a:ext cx="7553325" cy="5893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7"/>
              <a:srcRect l="-2774" t="34222" r="39725" b="16410"/>
              <a:stretch/>
            </p:blipFill>
            <p:spPr>
              <a:xfrm>
                <a:off x="2832100" y="622301"/>
                <a:ext cx="7516812" cy="5873750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8624610" y="1942860"/>
                <a:ext cx="1005840" cy="100584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pic>
            <p:nvPicPr>
              <p:cNvPr id="39" name="Picture 2" descr="íìê³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26" t="59367" r="50139" b="11215"/>
              <a:stretch/>
            </p:blipFill>
            <p:spPr bwMode="auto">
              <a:xfrm>
                <a:off x="7674086" y="4249763"/>
                <a:ext cx="1259506" cy="1361627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타원 46"/>
              <p:cNvSpPr/>
              <p:nvPr/>
            </p:nvSpPr>
            <p:spPr>
              <a:xfrm>
                <a:off x="7930717" y="2236411"/>
                <a:ext cx="356444" cy="356444"/>
              </a:xfrm>
              <a:prstGeom prst="ellipse">
                <a:avLst/>
              </a:prstGeom>
              <a:solidFill>
                <a:srgbClr val="7030A0"/>
              </a:solidFill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6570756" y="2669301"/>
                <a:ext cx="703604" cy="703604"/>
              </a:xfrm>
              <a:prstGeom prst="ellipse">
                <a:avLst/>
              </a:prstGeom>
              <a:solidFill>
                <a:srgbClr val="FF33CC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8143986" y="3290430"/>
                <a:ext cx="532137" cy="532137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8555536" y="1358844"/>
                <a:ext cx="492333" cy="492333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105462" y="3839769"/>
                <a:ext cx="901622" cy="9016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468947" y="3538112"/>
                <a:ext cx="677402" cy="67740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545662" y="664115"/>
                <a:ext cx="1017408" cy="101740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925096" y="5418261"/>
                <a:ext cx="903332" cy="90333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9466698" y="3858749"/>
                <a:ext cx="573371" cy="57337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3520464" y="1285402"/>
                <a:ext cx="1320064" cy="132006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160086" y="5144093"/>
                <a:ext cx="1102259" cy="110225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843637" y="117110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아톰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057060" y="605074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눈꽃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742808" y="3626596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화산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412668" y="437426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목성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917458" y="230628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펌킨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367322" y="98113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은하계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376762" y="149450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개기월식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418825" y="4407902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루비스타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6828428" y="5848871"/>
                <a:ext cx="785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플라즈마볼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385603" y="319737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플라워하트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71453" y="4397525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심연의홀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7624425" y="194058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운석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0277458" y="563901"/>
              <a:ext cx="796305" cy="2292295"/>
            </a:xfrm>
            <a:prstGeom prst="rect">
              <a:avLst/>
            </a:prstGeom>
          </p:spPr>
        </p:pic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7092" y="3251377"/>
            <a:ext cx="798645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6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pic>
        <p:nvPicPr>
          <p:cNvPr id="5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0"/>
            <a:ext cx="6377356" cy="45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903885" y="1668663"/>
            <a:ext cx="642816" cy="836580"/>
            <a:chOff x="2064154" y="1700216"/>
            <a:chExt cx="642816" cy="836580"/>
          </a:xfrm>
        </p:grpSpPr>
        <p:pic>
          <p:nvPicPr>
            <p:cNvPr id="6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2117564" y="1700216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86992" y="2605215"/>
            <a:ext cx="642816" cy="246221"/>
            <a:chOff x="2064154" y="2290575"/>
            <a:chExt cx="642816" cy="246221"/>
          </a:xfrm>
        </p:grpSpPr>
        <p:sp>
          <p:nvSpPr>
            <p:cNvPr id="44" name="직사각형 43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8930"/>
          <a:stretch/>
        </p:blipFill>
        <p:spPr>
          <a:xfrm>
            <a:off x="10699048" y="190500"/>
            <a:ext cx="603122" cy="1885000"/>
          </a:xfrm>
          <a:prstGeom prst="rect">
            <a:avLst/>
          </a:prstGeom>
        </p:spPr>
      </p:pic>
      <p:pic>
        <p:nvPicPr>
          <p:cNvPr id="12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10777114" y="4328288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1" t="22029" r="4860" b="33064"/>
          <a:stretch/>
        </p:blipFill>
        <p:spPr bwMode="auto">
          <a:xfrm>
            <a:off x="10442156" y="2739679"/>
            <a:ext cx="1116905" cy="10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 rot="5400000">
            <a:off x="10753293" y="2155871"/>
            <a:ext cx="449761" cy="452521"/>
            <a:chOff x="5912951" y="2183586"/>
            <a:chExt cx="449761" cy="452521"/>
          </a:xfrm>
        </p:grpSpPr>
        <p:sp>
          <p:nvSpPr>
            <p:cNvPr id="16" name="직사각형 15"/>
            <p:cNvSpPr/>
            <p:nvPr/>
          </p:nvSpPr>
          <p:spPr>
            <a:xfrm>
              <a:off x="5912951" y="2186346"/>
              <a:ext cx="449761" cy="449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눈물 방울 28"/>
            <p:cNvSpPr/>
            <p:nvPr/>
          </p:nvSpPr>
          <p:spPr>
            <a:xfrm>
              <a:off x="5957057" y="2183586"/>
              <a:ext cx="405316" cy="405316"/>
            </a:xfrm>
            <a:prstGeom prst="teardrop">
              <a:avLst>
                <a:gd name="adj" fmla="val 2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10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06" y="525237"/>
            <a:ext cx="7553806" cy="592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92600" y="571499"/>
            <a:ext cx="7556312" cy="588696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-2774" t="34222" r="39725" b="16410"/>
          <a:stretch/>
        </p:blipFill>
        <p:spPr>
          <a:xfrm>
            <a:off x="2832100" y="622301"/>
            <a:ext cx="7505700" cy="58737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624610" y="1942860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pic>
        <p:nvPicPr>
          <p:cNvPr id="39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6" t="59367" r="50139" b="11215"/>
          <a:stretch/>
        </p:blipFill>
        <p:spPr bwMode="auto">
          <a:xfrm>
            <a:off x="7674086" y="4249763"/>
            <a:ext cx="1259506" cy="13616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7907735" y="2212320"/>
            <a:ext cx="402408" cy="404622"/>
            <a:chOff x="778443" y="3219925"/>
            <a:chExt cx="628214" cy="631671"/>
          </a:xfrm>
          <a:solidFill>
            <a:schemeClr val="accent2"/>
          </a:solidFill>
        </p:grpSpPr>
        <p:grpSp>
          <p:nvGrpSpPr>
            <p:cNvPr id="32" name="그룹 31"/>
            <p:cNvGrpSpPr/>
            <p:nvPr/>
          </p:nvGrpSpPr>
          <p:grpSpPr>
            <a:xfrm>
              <a:off x="778443" y="3219925"/>
              <a:ext cx="628214" cy="631671"/>
              <a:chOff x="778443" y="3219925"/>
              <a:chExt cx="628214" cy="631671"/>
            </a:xfrm>
            <a:grpFill/>
          </p:grpSpPr>
          <p:sp>
            <p:nvSpPr>
              <p:cNvPr id="31" name="타원 30"/>
              <p:cNvSpPr/>
              <p:nvPr/>
            </p:nvSpPr>
            <p:spPr>
              <a:xfrm>
                <a:off x="778443" y="3219925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7448" y="3219925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783545" y="3537489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092550" y="3537489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935497" y="3378707"/>
              <a:ext cx="314107" cy="31410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/>
          <p:cNvSpPr/>
          <p:nvPr/>
        </p:nvSpPr>
        <p:spPr>
          <a:xfrm>
            <a:off x="6570756" y="2669301"/>
            <a:ext cx="703604" cy="7036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8143986" y="3290430"/>
            <a:ext cx="532137" cy="5321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555536" y="1358844"/>
            <a:ext cx="492333" cy="4923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105462" y="3839769"/>
            <a:ext cx="901622" cy="90162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468947" y="3538112"/>
            <a:ext cx="677402" cy="677402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45662" y="664115"/>
            <a:ext cx="1017408" cy="10174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925096" y="5418261"/>
            <a:ext cx="903332" cy="9033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9466698" y="3858749"/>
            <a:ext cx="573371" cy="5733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520464" y="1285402"/>
            <a:ext cx="1320064" cy="1320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160086" y="5144093"/>
            <a:ext cx="1102259" cy="1102259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341884" y="1689014"/>
            <a:ext cx="908977" cy="274554"/>
            <a:chOff x="10399565" y="4890841"/>
            <a:chExt cx="1463917" cy="442171"/>
          </a:xfrm>
        </p:grpSpPr>
        <p:sp>
          <p:nvSpPr>
            <p:cNvPr id="17" name="아래쪽 리본 16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포인트가 5개인 별 17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646559" y="2498639"/>
            <a:ext cx="908977" cy="274554"/>
            <a:chOff x="10399565" y="4890841"/>
            <a:chExt cx="1463917" cy="442171"/>
          </a:xfrm>
        </p:grpSpPr>
        <p:sp>
          <p:nvSpPr>
            <p:cNvPr id="61" name="아래쪽 리본 6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포인트가 5개인 별 6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포인트가 5개인 별 6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970409" y="3622589"/>
            <a:ext cx="908977" cy="274554"/>
            <a:chOff x="10399565" y="4890841"/>
            <a:chExt cx="1463917" cy="442171"/>
          </a:xfrm>
        </p:grpSpPr>
        <p:sp>
          <p:nvSpPr>
            <p:cNvPr id="66" name="아래쪽 리본 6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포인트가 5개인 별 6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5개인 별 6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5개인 별 6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313434" y="4270289"/>
            <a:ext cx="908977" cy="274554"/>
            <a:chOff x="10399565" y="4890841"/>
            <a:chExt cx="1463917" cy="442171"/>
          </a:xfrm>
        </p:grpSpPr>
        <p:sp>
          <p:nvSpPr>
            <p:cNvPr id="71" name="아래쪽 리본 7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포인트가 5개인 별 7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포인트가 5개인 별 7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포인트가 5개인 별 7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856109" y="5346614"/>
            <a:ext cx="908977" cy="274554"/>
            <a:chOff x="10399565" y="4890841"/>
            <a:chExt cx="1463917" cy="442171"/>
          </a:xfrm>
        </p:grpSpPr>
        <p:sp>
          <p:nvSpPr>
            <p:cNvPr id="76" name="아래쪽 리본 7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포인트가 5개인 별 7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포인트가 5개인 별 7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포인트가 5개인 별 7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103384" y="4546514"/>
            <a:ext cx="908977" cy="274554"/>
            <a:chOff x="10399565" y="4890841"/>
            <a:chExt cx="1463917" cy="442171"/>
          </a:xfrm>
        </p:grpSpPr>
        <p:sp>
          <p:nvSpPr>
            <p:cNvPr id="81" name="아래쪽 리본 8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포인트가 5개인 별 8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포인트가 5개인 별 8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포인트가 5개인 별 8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598684" y="1450889"/>
            <a:ext cx="908977" cy="274554"/>
            <a:chOff x="10399565" y="4890841"/>
            <a:chExt cx="1463917" cy="442171"/>
          </a:xfrm>
        </p:grpSpPr>
        <p:sp>
          <p:nvSpPr>
            <p:cNvPr id="86" name="아래쪽 리본 8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포인트가 5개인 별 8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포인트가 5개인 별 8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5개인 별 8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731784" y="2374814"/>
            <a:ext cx="908977" cy="274554"/>
            <a:chOff x="10399565" y="4890841"/>
            <a:chExt cx="1463917" cy="442171"/>
          </a:xfrm>
        </p:grpSpPr>
        <p:sp>
          <p:nvSpPr>
            <p:cNvPr id="91" name="아래쪽 리본 9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포인트가 5개인 별 9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포인트가 5개인 별 9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포인트가 5개인 별 9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350784" y="3965489"/>
            <a:ext cx="908977" cy="274554"/>
            <a:chOff x="10399565" y="4890841"/>
            <a:chExt cx="1463917" cy="442171"/>
          </a:xfrm>
        </p:grpSpPr>
        <p:sp>
          <p:nvSpPr>
            <p:cNvPr id="96" name="아래쪽 리본 9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포인트가 5개인 별 9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포인트가 5개인 별 9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포인트가 5개인 별 9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255534" y="5965739"/>
            <a:ext cx="908977" cy="274554"/>
            <a:chOff x="10399565" y="4890841"/>
            <a:chExt cx="1463917" cy="442171"/>
          </a:xfrm>
        </p:grpSpPr>
        <p:sp>
          <p:nvSpPr>
            <p:cNvPr id="101" name="아래쪽 리본 10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포인트가 5개인 별 10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포인트가 5개인 별 10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포인트가 5개인 별 10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22534" y="6108614"/>
            <a:ext cx="908977" cy="274554"/>
            <a:chOff x="10399565" y="4890841"/>
            <a:chExt cx="1463917" cy="442171"/>
          </a:xfrm>
        </p:grpSpPr>
        <p:sp>
          <p:nvSpPr>
            <p:cNvPr id="106" name="아래쪽 리본 10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포인트가 5개인 별 10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포인트가 5개인 별 10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포인트가 5개인 별 10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465459" y="3127289"/>
            <a:ext cx="908977" cy="274554"/>
            <a:chOff x="10399565" y="4890841"/>
            <a:chExt cx="1463917" cy="442171"/>
          </a:xfrm>
        </p:grpSpPr>
        <p:sp>
          <p:nvSpPr>
            <p:cNvPr id="111" name="아래쪽 리본 11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포인트가 5개인 별 11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포인트가 5개인 별 11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포인트가 5개인 별 11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7381" y="4691246"/>
            <a:ext cx="908977" cy="274554"/>
            <a:chOff x="10399565" y="4890841"/>
            <a:chExt cx="1463917" cy="442171"/>
          </a:xfrm>
        </p:grpSpPr>
        <p:sp>
          <p:nvSpPr>
            <p:cNvPr id="21" name="아래쪽 리본 2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73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r="17607"/>
          <a:stretch/>
        </p:blipFill>
        <p:spPr bwMode="auto">
          <a:xfrm>
            <a:off x="2800349" y="550617"/>
            <a:ext cx="7534275" cy="58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154" y="778936"/>
            <a:ext cx="1278761" cy="1593592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873" y="767841"/>
            <a:ext cx="1278761" cy="1593592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616" y="2152209"/>
            <a:ext cx="1278761" cy="159359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967" y="1651684"/>
            <a:ext cx="1278761" cy="15935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584" y="1412749"/>
            <a:ext cx="1278761" cy="159359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102" y="517220"/>
            <a:ext cx="1278761" cy="159359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279" y="4747828"/>
            <a:ext cx="1278761" cy="1593592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802" y="4519874"/>
            <a:ext cx="1278761" cy="159359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3541" y="5148855"/>
            <a:ext cx="1278761" cy="1593592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713" y="3454615"/>
            <a:ext cx="1278761" cy="1593592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767" y="4769674"/>
            <a:ext cx="1278761" cy="1593592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017" y="3838014"/>
            <a:ext cx="1278761" cy="159359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976295" y="3029201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sp>
        <p:nvSpPr>
          <p:cNvPr id="6" name="포인트가 6개인 별 5"/>
          <p:cNvSpPr/>
          <p:nvPr/>
        </p:nvSpPr>
        <p:spPr>
          <a:xfrm>
            <a:off x="6022015" y="3074921"/>
            <a:ext cx="914400" cy="91440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íì¤ë¦¬ ë¬¸ì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52" y="-2523743"/>
            <a:ext cx="6972777" cy="69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99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10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06" y="525237"/>
            <a:ext cx="7553806" cy="592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03885" y="1668663"/>
            <a:ext cx="642816" cy="836580"/>
            <a:chOff x="2064154" y="1700216"/>
            <a:chExt cx="642816" cy="836580"/>
          </a:xfrm>
        </p:grpSpPr>
        <p:pic>
          <p:nvPicPr>
            <p:cNvPr id="6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2117564" y="1700216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792600" y="571499"/>
            <a:ext cx="7556312" cy="588696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886992" y="2605215"/>
            <a:ext cx="642816" cy="246221"/>
            <a:chOff x="2064154" y="2290575"/>
            <a:chExt cx="642816" cy="246221"/>
          </a:xfrm>
        </p:grpSpPr>
        <p:sp>
          <p:nvSpPr>
            <p:cNvPr id="44" name="직사각형 43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68930"/>
          <a:stretch/>
        </p:blipFill>
        <p:spPr>
          <a:xfrm>
            <a:off x="10699048" y="190500"/>
            <a:ext cx="603122" cy="1885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9"/>
          <a:srcRect l="-2774" t="34222" r="39725" b="16410"/>
          <a:stretch/>
        </p:blipFill>
        <p:spPr>
          <a:xfrm rot="10800000">
            <a:off x="2832100" y="622301"/>
            <a:ext cx="7505700" cy="5873750"/>
          </a:xfrm>
          <a:prstGeom prst="rect">
            <a:avLst/>
          </a:prstGeom>
        </p:spPr>
      </p:pic>
      <p:pic>
        <p:nvPicPr>
          <p:cNvPr id="12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10777114" y="4328288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1" t="22029" r="4860" b="33064"/>
          <a:stretch/>
        </p:blipFill>
        <p:spPr bwMode="auto">
          <a:xfrm>
            <a:off x="10442156" y="2739679"/>
            <a:ext cx="1116905" cy="10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3556945" y="4105526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grpSp>
        <p:nvGrpSpPr>
          <p:cNvPr id="30" name="그룹 29"/>
          <p:cNvGrpSpPr/>
          <p:nvPr/>
        </p:nvGrpSpPr>
        <p:grpSpPr>
          <a:xfrm rot="5400000">
            <a:off x="10753293" y="2155871"/>
            <a:ext cx="449761" cy="452521"/>
            <a:chOff x="5912951" y="2183586"/>
            <a:chExt cx="449761" cy="452521"/>
          </a:xfrm>
        </p:grpSpPr>
        <p:sp>
          <p:nvSpPr>
            <p:cNvPr id="16" name="직사각형 15"/>
            <p:cNvSpPr/>
            <p:nvPr/>
          </p:nvSpPr>
          <p:spPr>
            <a:xfrm>
              <a:off x="5912951" y="2186346"/>
              <a:ext cx="449761" cy="449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눈물 방울 28"/>
            <p:cNvSpPr/>
            <p:nvPr/>
          </p:nvSpPr>
          <p:spPr>
            <a:xfrm>
              <a:off x="5957057" y="2183586"/>
              <a:ext cx="405316" cy="405316"/>
            </a:xfrm>
            <a:prstGeom prst="teardrop">
              <a:avLst>
                <a:gd name="adj" fmla="val 2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7381" y="4691246"/>
            <a:ext cx="908977" cy="274554"/>
            <a:chOff x="10399565" y="4890841"/>
            <a:chExt cx="1463917" cy="442171"/>
          </a:xfrm>
        </p:grpSpPr>
        <p:sp>
          <p:nvSpPr>
            <p:cNvPr id="21" name="아래쪽 리본 2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40" y="4410280"/>
            <a:ext cx="832710" cy="94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00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pic>
        <p:nvPicPr>
          <p:cNvPr id="410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8" b="9496"/>
          <a:stretch/>
        </p:blipFill>
        <p:spPr bwMode="auto">
          <a:xfrm>
            <a:off x="2787648" y="550617"/>
            <a:ext cx="7537451" cy="589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419"/>
          <a:stretch/>
        </p:blipFill>
        <p:spPr bwMode="auto">
          <a:xfrm>
            <a:off x="2792573" y="561058"/>
            <a:ext cx="7532527" cy="58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125" y="740202"/>
            <a:ext cx="1278761" cy="1593592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6548" y="2791270"/>
            <a:ext cx="1278761" cy="1593592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941" y="910820"/>
            <a:ext cx="1278761" cy="159359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862" y="851213"/>
            <a:ext cx="1278761" cy="15935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769" y="703075"/>
            <a:ext cx="1278761" cy="159359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1457" y="3325983"/>
            <a:ext cx="1278761" cy="159359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3304" y="4351517"/>
            <a:ext cx="1278761" cy="1593592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121" y="4484427"/>
            <a:ext cx="1278761" cy="159359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1030" y="4493337"/>
            <a:ext cx="1278761" cy="1593592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09" y="2919042"/>
            <a:ext cx="1278761" cy="1593592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024" y="4645926"/>
            <a:ext cx="1278761" cy="1593592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877" y="2726148"/>
            <a:ext cx="1278761" cy="1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9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r="17607"/>
          <a:stretch/>
        </p:blipFill>
        <p:spPr bwMode="auto">
          <a:xfrm>
            <a:off x="2800349" y="550617"/>
            <a:ext cx="7534275" cy="58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894" y="543033"/>
            <a:ext cx="1278761" cy="1593592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8286" y="1881660"/>
            <a:ext cx="1278761" cy="1593592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021" y="1183223"/>
            <a:ext cx="1278761" cy="159359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883" y="1101332"/>
            <a:ext cx="1278761" cy="15935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263" y="695711"/>
            <a:ext cx="1278761" cy="159359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315" y="3622748"/>
            <a:ext cx="1278761" cy="159359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427" y="4465471"/>
            <a:ext cx="1278761" cy="1593592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075" y="4182605"/>
            <a:ext cx="1278761" cy="159359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800" y="3670101"/>
            <a:ext cx="1278761" cy="1593592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150" y="2783687"/>
            <a:ext cx="1278761" cy="1593592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4" y="4889313"/>
            <a:ext cx="1278761" cy="1593592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676" y="2288653"/>
            <a:ext cx="1278761" cy="159359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976295" y="3029201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sp>
        <p:nvSpPr>
          <p:cNvPr id="3" name="자유형 2"/>
          <p:cNvSpPr/>
          <p:nvPr/>
        </p:nvSpPr>
        <p:spPr>
          <a:xfrm>
            <a:off x="3209925" y="771525"/>
            <a:ext cx="6581775" cy="5362575"/>
          </a:xfrm>
          <a:custGeom>
            <a:avLst/>
            <a:gdLst>
              <a:gd name="connsiteX0" fmla="*/ 3657600 w 6581775"/>
              <a:gd name="connsiteY0" fmla="*/ 1771650 h 5362575"/>
              <a:gd name="connsiteX1" fmla="*/ 2695575 w 6581775"/>
              <a:gd name="connsiteY1" fmla="*/ 504825 h 5362575"/>
              <a:gd name="connsiteX2" fmla="*/ 523875 w 6581775"/>
              <a:gd name="connsiteY2" fmla="*/ 0 h 5362575"/>
              <a:gd name="connsiteX3" fmla="*/ 1524000 w 6581775"/>
              <a:gd name="connsiteY3" fmla="*/ 1238250 h 5362575"/>
              <a:gd name="connsiteX4" fmla="*/ 2286000 w 6581775"/>
              <a:gd name="connsiteY4" fmla="*/ 2105025 h 5362575"/>
              <a:gd name="connsiteX5" fmla="*/ 1152525 w 6581775"/>
              <a:gd name="connsiteY5" fmla="*/ 2066925 h 5362575"/>
              <a:gd name="connsiteX6" fmla="*/ 0 w 6581775"/>
              <a:gd name="connsiteY6" fmla="*/ 1066800 h 5362575"/>
              <a:gd name="connsiteX7" fmla="*/ 400050 w 6581775"/>
              <a:gd name="connsiteY7" fmla="*/ 2981325 h 5362575"/>
              <a:gd name="connsiteX8" fmla="*/ 1228725 w 6581775"/>
              <a:gd name="connsiteY8" fmla="*/ 3476625 h 5362575"/>
              <a:gd name="connsiteX9" fmla="*/ 2257425 w 6581775"/>
              <a:gd name="connsiteY9" fmla="*/ 3267075 h 5362575"/>
              <a:gd name="connsiteX10" fmla="*/ 1847850 w 6581775"/>
              <a:gd name="connsiteY10" fmla="*/ 3771900 h 5362575"/>
              <a:gd name="connsiteX11" fmla="*/ 495300 w 6581775"/>
              <a:gd name="connsiteY11" fmla="*/ 3714750 h 5362575"/>
              <a:gd name="connsiteX12" fmla="*/ 57150 w 6581775"/>
              <a:gd name="connsiteY12" fmla="*/ 3457575 h 5362575"/>
              <a:gd name="connsiteX13" fmla="*/ 609600 w 6581775"/>
              <a:gd name="connsiteY13" fmla="*/ 4876800 h 5362575"/>
              <a:gd name="connsiteX14" fmla="*/ 2019300 w 6581775"/>
              <a:gd name="connsiteY14" fmla="*/ 5029200 h 5362575"/>
              <a:gd name="connsiteX15" fmla="*/ 2933700 w 6581775"/>
              <a:gd name="connsiteY15" fmla="*/ 4610100 h 5362575"/>
              <a:gd name="connsiteX16" fmla="*/ 3333750 w 6581775"/>
              <a:gd name="connsiteY16" fmla="*/ 3800475 h 5362575"/>
              <a:gd name="connsiteX17" fmla="*/ 3686175 w 6581775"/>
              <a:gd name="connsiteY17" fmla="*/ 3448050 h 5362575"/>
              <a:gd name="connsiteX18" fmla="*/ 3876675 w 6581775"/>
              <a:gd name="connsiteY18" fmla="*/ 3257550 h 5362575"/>
              <a:gd name="connsiteX19" fmla="*/ 3838575 w 6581775"/>
              <a:gd name="connsiteY19" fmla="*/ 3829050 h 5362575"/>
              <a:gd name="connsiteX20" fmla="*/ 3409950 w 6581775"/>
              <a:gd name="connsiteY20" fmla="*/ 4391025 h 5362575"/>
              <a:gd name="connsiteX21" fmla="*/ 3028950 w 6581775"/>
              <a:gd name="connsiteY21" fmla="*/ 5219700 h 5362575"/>
              <a:gd name="connsiteX22" fmla="*/ 4181475 w 6581775"/>
              <a:gd name="connsiteY22" fmla="*/ 5362575 h 5362575"/>
              <a:gd name="connsiteX23" fmla="*/ 5114925 w 6581775"/>
              <a:gd name="connsiteY23" fmla="*/ 4086225 h 5362575"/>
              <a:gd name="connsiteX24" fmla="*/ 4819650 w 6581775"/>
              <a:gd name="connsiteY24" fmla="*/ 3133725 h 5362575"/>
              <a:gd name="connsiteX25" fmla="*/ 4572000 w 6581775"/>
              <a:gd name="connsiteY25" fmla="*/ 2705100 h 5362575"/>
              <a:gd name="connsiteX26" fmla="*/ 4657725 w 6581775"/>
              <a:gd name="connsiteY26" fmla="*/ 2400300 h 5362575"/>
              <a:gd name="connsiteX27" fmla="*/ 5019675 w 6581775"/>
              <a:gd name="connsiteY27" fmla="*/ 2933700 h 5362575"/>
              <a:gd name="connsiteX28" fmla="*/ 5743575 w 6581775"/>
              <a:gd name="connsiteY28" fmla="*/ 4029075 h 5362575"/>
              <a:gd name="connsiteX29" fmla="*/ 6057900 w 6581775"/>
              <a:gd name="connsiteY29" fmla="*/ 4619625 h 5362575"/>
              <a:gd name="connsiteX30" fmla="*/ 6581775 w 6581775"/>
              <a:gd name="connsiteY30" fmla="*/ 3990975 h 5362575"/>
              <a:gd name="connsiteX31" fmla="*/ 6400800 w 6581775"/>
              <a:gd name="connsiteY31" fmla="*/ 2933700 h 5362575"/>
              <a:gd name="connsiteX32" fmla="*/ 5867400 w 6581775"/>
              <a:gd name="connsiteY32" fmla="*/ 2047875 h 5362575"/>
              <a:gd name="connsiteX33" fmla="*/ 5153025 w 6581775"/>
              <a:gd name="connsiteY33" fmla="*/ 1771650 h 5362575"/>
              <a:gd name="connsiteX34" fmla="*/ 4429125 w 6581775"/>
              <a:gd name="connsiteY34" fmla="*/ 1771650 h 5362575"/>
              <a:gd name="connsiteX35" fmla="*/ 4924425 w 6581775"/>
              <a:gd name="connsiteY35" fmla="*/ 1333500 h 5362575"/>
              <a:gd name="connsiteX36" fmla="*/ 6543675 w 6581775"/>
              <a:gd name="connsiteY36" fmla="*/ 1104900 h 5362575"/>
              <a:gd name="connsiteX37" fmla="*/ 5524500 w 6581775"/>
              <a:gd name="connsiteY37" fmla="*/ 209550 h 5362575"/>
              <a:gd name="connsiteX38" fmla="*/ 4000500 w 6581775"/>
              <a:gd name="connsiteY38" fmla="*/ 438150 h 5362575"/>
              <a:gd name="connsiteX39" fmla="*/ 3524250 w 6581775"/>
              <a:gd name="connsiteY39" fmla="*/ 1352550 h 5362575"/>
              <a:gd name="connsiteX40" fmla="*/ 3657600 w 6581775"/>
              <a:gd name="connsiteY40" fmla="*/ 1771650 h 53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81775" h="5362575">
                <a:moveTo>
                  <a:pt x="3657600" y="1771650"/>
                </a:moveTo>
                <a:lnTo>
                  <a:pt x="2695575" y="504825"/>
                </a:lnTo>
                <a:lnTo>
                  <a:pt x="523875" y="0"/>
                </a:lnTo>
                <a:lnTo>
                  <a:pt x="1524000" y="1238250"/>
                </a:lnTo>
                <a:lnTo>
                  <a:pt x="2286000" y="2105025"/>
                </a:lnTo>
                <a:lnTo>
                  <a:pt x="1152525" y="2066925"/>
                </a:lnTo>
                <a:lnTo>
                  <a:pt x="0" y="1066800"/>
                </a:lnTo>
                <a:lnTo>
                  <a:pt x="400050" y="2981325"/>
                </a:lnTo>
                <a:lnTo>
                  <a:pt x="1228725" y="3476625"/>
                </a:lnTo>
                <a:lnTo>
                  <a:pt x="2257425" y="3267075"/>
                </a:lnTo>
                <a:lnTo>
                  <a:pt x="1847850" y="3771900"/>
                </a:lnTo>
                <a:lnTo>
                  <a:pt x="495300" y="3714750"/>
                </a:lnTo>
                <a:lnTo>
                  <a:pt x="57150" y="3457575"/>
                </a:lnTo>
                <a:lnTo>
                  <a:pt x="609600" y="4876800"/>
                </a:lnTo>
                <a:lnTo>
                  <a:pt x="2019300" y="5029200"/>
                </a:lnTo>
                <a:lnTo>
                  <a:pt x="2933700" y="4610100"/>
                </a:lnTo>
                <a:lnTo>
                  <a:pt x="3333750" y="3800475"/>
                </a:lnTo>
                <a:lnTo>
                  <a:pt x="3686175" y="3448050"/>
                </a:lnTo>
                <a:lnTo>
                  <a:pt x="3876675" y="3257550"/>
                </a:lnTo>
                <a:lnTo>
                  <a:pt x="3838575" y="3829050"/>
                </a:lnTo>
                <a:lnTo>
                  <a:pt x="3409950" y="4391025"/>
                </a:lnTo>
                <a:lnTo>
                  <a:pt x="3028950" y="5219700"/>
                </a:lnTo>
                <a:lnTo>
                  <a:pt x="4181475" y="5362575"/>
                </a:lnTo>
                <a:lnTo>
                  <a:pt x="5114925" y="4086225"/>
                </a:lnTo>
                <a:lnTo>
                  <a:pt x="4819650" y="3133725"/>
                </a:lnTo>
                <a:lnTo>
                  <a:pt x="4572000" y="2705100"/>
                </a:lnTo>
                <a:lnTo>
                  <a:pt x="4657725" y="2400300"/>
                </a:lnTo>
                <a:lnTo>
                  <a:pt x="5019675" y="2933700"/>
                </a:lnTo>
                <a:lnTo>
                  <a:pt x="5743575" y="4029075"/>
                </a:lnTo>
                <a:lnTo>
                  <a:pt x="6057900" y="4619625"/>
                </a:lnTo>
                <a:lnTo>
                  <a:pt x="6581775" y="3990975"/>
                </a:lnTo>
                <a:lnTo>
                  <a:pt x="6400800" y="2933700"/>
                </a:lnTo>
                <a:lnTo>
                  <a:pt x="5867400" y="2047875"/>
                </a:lnTo>
                <a:lnTo>
                  <a:pt x="5153025" y="1771650"/>
                </a:lnTo>
                <a:lnTo>
                  <a:pt x="4429125" y="1771650"/>
                </a:lnTo>
                <a:lnTo>
                  <a:pt x="4924425" y="1333500"/>
                </a:lnTo>
                <a:lnTo>
                  <a:pt x="6543675" y="1104900"/>
                </a:lnTo>
                <a:lnTo>
                  <a:pt x="5524500" y="209550"/>
                </a:lnTo>
                <a:lnTo>
                  <a:pt x="4000500" y="438150"/>
                </a:lnTo>
                <a:lnTo>
                  <a:pt x="3524250" y="1352550"/>
                </a:lnTo>
                <a:lnTo>
                  <a:pt x="3657600" y="17716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58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50" y="95250"/>
            <a:ext cx="8582025" cy="655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855" y="572875"/>
            <a:ext cx="1547301" cy="1928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43" y="2558821"/>
            <a:ext cx="1547301" cy="1928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61" y="1035404"/>
            <a:ext cx="1547301" cy="192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0" y="1170665"/>
            <a:ext cx="1547301" cy="1928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65" y="457468"/>
            <a:ext cx="1547301" cy="1928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1" y="3098911"/>
            <a:ext cx="1547301" cy="19282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73" y="4386667"/>
            <a:ext cx="1547301" cy="19282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30" y="4717087"/>
            <a:ext cx="1547301" cy="19282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30" y="4524034"/>
            <a:ext cx="1547301" cy="19282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11" y="2877804"/>
            <a:ext cx="1547301" cy="19282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60" y="4578909"/>
            <a:ext cx="1547301" cy="19282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07" y="2558821"/>
            <a:ext cx="1547301" cy="19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06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56152" y="-445532"/>
            <a:ext cx="6014479" cy="7500512"/>
            <a:chOff x="3056152" y="-445532"/>
            <a:chExt cx="6014479" cy="7500512"/>
          </a:xfrm>
        </p:grpSpPr>
        <p:sp>
          <p:nvSpPr>
            <p:cNvPr id="5" name="자유형 4"/>
            <p:cNvSpPr/>
            <p:nvPr/>
          </p:nvSpPr>
          <p:spPr>
            <a:xfrm rot="16200000">
              <a:off x="2313136" y="297484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rot="19175193">
              <a:off x="4175143" y="599392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 rot="19175193">
              <a:off x="5782811" y="3514059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rot="19175193">
              <a:off x="3634137" y="2901882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9175193">
              <a:off x="5236158" y="1378578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4개인 별 9"/>
            <p:cNvSpPr/>
            <p:nvPr/>
          </p:nvSpPr>
          <p:spPr>
            <a:xfrm>
              <a:off x="5675115" y="839547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7705058" y="187518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4개인 별 13"/>
            <p:cNvSpPr/>
            <p:nvPr/>
          </p:nvSpPr>
          <p:spPr>
            <a:xfrm>
              <a:off x="5864534" y="2494908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포인트가 4개인 별 14"/>
            <p:cNvSpPr/>
            <p:nvPr/>
          </p:nvSpPr>
          <p:spPr>
            <a:xfrm>
              <a:off x="7160891" y="2805921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포인트가 4개인 별 15"/>
            <p:cNvSpPr/>
            <p:nvPr/>
          </p:nvSpPr>
          <p:spPr>
            <a:xfrm>
              <a:off x="4451786" y="5172722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포인트가 4개인 별 16"/>
            <p:cNvSpPr/>
            <p:nvPr/>
          </p:nvSpPr>
          <p:spPr>
            <a:xfrm>
              <a:off x="7228758" y="5039006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포인트가 4개인 별 17"/>
            <p:cNvSpPr/>
            <p:nvPr/>
          </p:nvSpPr>
          <p:spPr>
            <a:xfrm>
              <a:off x="4383225" y="3653973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4개인 별 18"/>
            <p:cNvSpPr/>
            <p:nvPr/>
          </p:nvSpPr>
          <p:spPr>
            <a:xfrm>
              <a:off x="5385479" y="3958342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4개인 별 19"/>
            <p:cNvSpPr/>
            <p:nvPr/>
          </p:nvSpPr>
          <p:spPr>
            <a:xfrm>
              <a:off x="7142200" y="428257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포인트가 4개인 별 20"/>
            <p:cNvSpPr/>
            <p:nvPr/>
          </p:nvSpPr>
          <p:spPr>
            <a:xfrm>
              <a:off x="4674244" y="156464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731" y="1402829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포인트가 4개인 별 27"/>
            <p:cNvSpPr/>
            <p:nvPr/>
          </p:nvSpPr>
          <p:spPr>
            <a:xfrm rot="2700000">
              <a:off x="5930382" y="4176016"/>
              <a:ext cx="1113111" cy="1113111"/>
            </a:xfrm>
            <a:prstGeom prst="star4">
              <a:avLst>
                <a:gd name="adj" fmla="val 165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140556" y="3155934"/>
              <a:ext cx="3095144" cy="1562226"/>
            </a:xfrm>
            <a:custGeom>
              <a:avLst/>
              <a:gdLst>
                <a:gd name="connsiteX0" fmla="*/ 3095144 w 3095144"/>
                <a:gd name="connsiteY0" fmla="*/ 1562226 h 1562226"/>
                <a:gd name="connsiteX1" fmla="*/ 3031644 w 3095144"/>
                <a:gd name="connsiteY1" fmla="*/ 1536826 h 1562226"/>
                <a:gd name="connsiteX2" fmla="*/ 2993544 w 3095144"/>
                <a:gd name="connsiteY2" fmla="*/ 1524126 h 1562226"/>
                <a:gd name="connsiteX3" fmla="*/ 2930044 w 3095144"/>
                <a:gd name="connsiteY3" fmla="*/ 1498726 h 1562226"/>
                <a:gd name="connsiteX4" fmla="*/ 2853844 w 3095144"/>
                <a:gd name="connsiteY4" fmla="*/ 1486026 h 1562226"/>
                <a:gd name="connsiteX5" fmla="*/ 2790344 w 3095144"/>
                <a:gd name="connsiteY5" fmla="*/ 1460626 h 1562226"/>
                <a:gd name="connsiteX6" fmla="*/ 2549044 w 3095144"/>
                <a:gd name="connsiteY6" fmla="*/ 1422526 h 1562226"/>
                <a:gd name="connsiteX7" fmla="*/ 2498244 w 3095144"/>
                <a:gd name="connsiteY7" fmla="*/ 1409826 h 1562226"/>
                <a:gd name="connsiteX8" fmla="*/ 2434744 w 3095144"/>
                <a:gd name="connsiteY8" fmla="*/ 1397126 h 1562226"/>
                <a:gd name="connsiteX9" fmla="*/ 2345844 w 3095144"/>
                <a:gd name="connsiteY9" fmla="*/ 1371726 h 1562226"/>
                <a:gd name="connsiteX10" fmla="*/ 2155344 w 3095144"/>
                <a:gd name="connsiteY10" fmla="*/ 1346326 h 1562226"/>
                <a:gd name="connsiteX11" fmla="*/ 2028344 w 3095144"/>
                <a:gd name="connsiteY11" fmla="*/ 1308226 h 1562226"/>
                <a:gd name="connsiteX12" fmla="*/ 1914044 w 3095144"/>
                <a:gd name="connsiteY12" fmla="*/ 1282826 h 1562226"/>
                <a:gd name="connsiteX13" fmla="*/ 1837844 w 3095144"/>
                <a:gd name="connsiteY13" fmla="*/ 1257426 h 1562226"/>
                <a:gd name="connsiteX14" fmla="*/ 1799744 w 3095144"/>
                <a:gd name="connsiteY14" fmla="*/ 1244726 h 1562226"/>
                <a:gd name="connsiteX15" fmla="*/ 1761644 w 3095144"/>
                <a:gd name="connsiteY15" fmla="*/ 1232026 h 1562226"/>
                <a:gd name="connsiteX16" fmla="*/ 1596544 w 3095144"/>
                <a:gd name="connsiteY16" fmla="*/ 1181226 h 1562226"/>
                <a:gd name="connsiteX17" fmla="*/ 1444144 w 3095144"/>
                <a:gd name="connsiteY17" fmla="*/ 1155826 h 1562226"/>
                <a:gd name="connsiteX18" fmla="*/ 1367944 w 3095144"/>
                <a:gd name="connsiteY18" fmla="*/ 1117726 h 1562226"/>
                <a:gd name="connsiteX19" fmla="*/ 1291744 w 3095144"/>
                <a:gd name="connsiteY19" fmla="*/ 1092326 h 1562226"/>
                <a:gd name="connsiteX20" fmla="*/ 1240944 w 3095144"/>
                <a:gd name="connsiteY20" fmla="*/ 1079626 h 1562226"/>
                <a:gd name="connsiteX21" fmla="*/ 1164744 w 3095144"/>
                <a:gd name="connsiteY21" fmla="*/ 1054226 h 1562226"/>
                <a:gd name="connsiteX22" fmla="*/ 1063144 w 3095144"/>
                <a:gd name="connsiteY22" fmla="*/ 1028826 h 1562226"/>
                <a:gd name="connsiteX23" fmla="*/ 1012344 w 3095144"/>
                <a:gd name="connsiteY23" fmla="*/ 1003426 h 1562226"/>
                <a:gd name="connsiteX24" fmla="*/ 936144 w 3095144"/>
                <a:gd name="connsiteY24" fmla="*/ 978026 h 1562226"/>
                <a:gd name="connsiteX25" fmla="*/ 834544 w 3095144"/>
                <a:gd name="connsiteY25" fmla="*/ 927226 h 1562226"/>
                <a:gd name="connsiteX26" fmla="*/ 771044 w 3095144"/>
                <a:gd name="connsiteY26" fmla="*/ 901826 h 1562226"/>
                <a:gd name="connsiteX27" fmla="*/ 669444 w 3095144"/>
                <a:gd name="connsiteY27" fmla="*/ 838326 h 1562226"/>
                <a:gd name="connsiteX28" fmla="*/ 593244 w 3095144"/>
                <a:gd name="connsiteY28" fmla="*/ 812926 h 1562226"/>
                <a:gd name="connsiteX29" fmla="*/ 555144 w 3095144"/>
                <a:gd name="connsiteY29" fmla="*/ 800226 h 1562226"/>
                <a:gd name="connsiteX30" fmla="*/ 478944 w 3095144"/>
                <a:gd name="connsiteY30" fmla="*/ 749426 h 1562226"/>
                <a:gd name="connsiteX31" fmla="*/ 428144 w 3095144"/>
                <a:gd name="connsiteY31" fmla="*/ 711326 h 1562226"/>
                <a:gd name="connsiteX32" fmla="*/ 351944 w 3095144"/>
                <a:gd name="connsiteY32" fmla="*/ 660526 h 1562226"/>
                <a:gd name="connsiteX33" fmla="*/ 313844 w 3095144"/>
                <a:gd name="connsiteY33" fmla="*/ 622426 h 1562226"/>
                <a:gd name="connsiteX34" fmla="*/ 237644 w 3095144"/>
                <a:gd name="connsiteY34" fmla="*/ 571626 h 1562226"/>
                <a:gd name="connsiteX35" fmla="*/ 199544 w 3095144"/>
                <a:gd name="connsiteY35" fmla="*/ 533526 h 1562226"/>
                <a:gd name="connsiteX36" fmla="*/ 161444 w 3095144"/>
                <a:gd name="connsiteY36" fmla="*/ 520826 h 1562226"/>
                <a:gd name="connsiteX37" fmla="*/ 123344 w 3095144"/>
                <a:gd name="connsiteY37" fmla="*/ 495426 h 1562226"/>
                <a:gd name="connsiteX38" fmla="*/ 34444 w 3095144"/>
                <a:gd name="connsiteY38" fmla="*/ 393826 h 1562226"/>
                <a:gd name="connsiteX39" fmla="*/ 21744 w 3095144"/>
                <a:gd name="connsiteY39" fmla="*/ 165226 h 1562226"/>
                <a:gd name="connsiteX40" fmla="*/ 97944 w 3095144"/>
                <a:gd name="connsiteY40" fmla="*/ 114426 h 1562226"/>
                <a:gd name="connsiteX41" fmla="*/ 186844 w 3095144"/>
                <a:gd name="connsiteY41" fmla="*/ 89026 h 1562226"/>
                <a:gd name="connsiteX42" fmla="*/ 224944 w 3095144"/>
                <a:gd name="connsiteY42" fmla="*/ 76326 h 1562226"/>
                <a:gd name="connsiteX43" fmla="*/ 326544 w 3095144"/>
                <a:gd name="connsiteY43" fmla="*/ 63626 h 1562226"/>
                <a:gd name="connsiteX44" fmla="*/ 555144 w 3095144"/>
                <a:gd name="connsiteY44" fmla="*/ 50926 h 1562226"/>
                <a:gd name="connsiteX45" fmla="*/ 720244 w 3095144"/>
                <a:gd name="connsiteY45" fmla="*/ 25526 h 1562226"/>
                <a:gd name="connsiteX46" fmla="*/ 936144 w 3095144"/>
                <a:gd name="connsiteY46" fmla="*/ 12826 h 1562226"/>
                <a:gd name="connsiteX47" fmla="*/ 1152044 w 3095144"/>
                <a:gd name="connsiteY47" fmla="*/ 126 h 156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5144" h="1562226">
                  <a:moveTo>
                    <a:pt x="3095144" y="1562226"/>
                  </a:moveTo>
                  <a:cubicBezTo>
                    <a:pt x="3073977" y="1553759"/>
                    <a:pt x="3052990" y="1544831"/>
                    <a:pt x="3031644" y="1536826"/>
                  </a:cubicBezTo>
                  <a:cubicBezTo>
                    <a:pt x="3019109" y="1532126"/>
                    <a:pt x="3006079" y="1528826"/>
                    <a:pt x="2993544" y="1524126"/>
                  </a:cubicBezTo>
                  <a:cubicBezTo>
                    <a:pt x="2972198" y="1516121"/>
                    <a:pt x="2952038" y="1504724"/>
                    <a:pt x="2930044" y="1498726"/>
                  </a:cubicBezTo>
                  <a:cubicBezTo>
                    <a:pt x="2905201" y="1491951"/>
                    <a:pt x="2879244" y="1490259"/>
                    <a:pt x="2853844" y="1486026"/>
                  </a:cubicBezTo>
                  <a:cubicBezTo>
                    <a:pt x="2832677" y="1477559"/>
                    <a:pt x="2812371" y="1466500"/>
                    <a:pt x="2790344" y="1460626"/>
                  </a:cubicBezTo>
                  <a:cubicBezTo>
                    <a:pt x="2696293" y="1435546"/>
                    <a:pt x="2643617" y="1433034"/>
                    <a:pt x="2549044" y="1422526"/>
                  </a:cubicBezTo>
                  <a:cubicBezTo>
                    <a:pt x="2532111" y="1418293"/>
                    <a:pt x="2515283" y="1413612"/>
                    <a:pt x="2498244" y="1409826"/>
                  </a:cubicBezTo>
                  <a:cubicBezTo>
                    <a:pt x="2477172" y="1405143"/>
                    <a:pt x="2455685" y="1402361"/>
                    <a:pt x="2434744" y="1397126"/>
                  </a:cubicBezTo>
                  <a:cubicBezTo>
                    <a:pt x="2337910" y="1372917"/>
                    <a:pt x="2464621" y="1395481"/>
                    <a:pt x="2345844" y="1371726"/>
                  </a:cubicBezTo>
                  <a:cubicBezTo>
                    <a:pt x="2274586" y="1357474"/>
                    <a:pt x="2231588" y="1354798"/>
                    <a:pt x="2155344" y="1346326"/>
                  </a:cubicBezTo>
                  <a:cubicBezTo>
                    <a:pt x="2092027" y="1325220"/>
                    <a:pt x="2085925" y="1321022"/>
                    <a:pt x="2028344" y="1308226"/>
                  </a:cubicBezTo>
                  <a:cubicBezTo>
                    <a:pt x="1981731" y="1297868"/>
                    <a:pt x="1958291" y="1296100"/>
                    <a:pt x="1914044" y="1282826"/>
                  </a:cubicBezTo>
                  <a:cubicBezTo>
                    <a:pt x="1888399" y="1275133"/>
                    <a:pt x="1863244" y="1265893"/>
                    <a:pt x="1837844" y="1257426"/>
                  </a:cubicBezTo>
                  <a:lnTo>
                    <a:pt x="1799744" y="1244726"/>
                  </a:lnTo>
                  <a:cubicBezTo>
                    <a:pt x="1787044" y="1240493"/>
                    <a:pt x="1774073" y="1236998"/>
                    <a:pt x="1761644" y="1232026"/>
                  </a:cubicBezTo>
                  <a:cubicBezTo>
                    <a:pt x="1699395" y="1207127"/>
                    <a:pt x="1668712" y="1191536"/>
                    <a:pt x="1596544" y="1181226"/>
                  </a:cubicBezTo>
                  <a:cubicBezTo>
                    <a:pt x="1546365" y="1174058"/>
                    <a:pt x="1493666" y="1168206"/>
                    <a:pt x="1444144" y="1155826"/>
                  </a:cubicBezTo>
                  <a:cubicBezTo>
                    <a:pt x="1364744" y="1135976"/>
                    <a:pt x="1447762" y="1153201"/>
                    <a:pt x="1367944" y="1117726"/>
                  </a:cubicBezTo>
                  <a:cubicBezTo>
                    <a:pt x="1343478" y="1106852"/>
                    <a:pt x="1317719" y="1098820"/>
                    <a:pt x="1291744" y="1092326"/>
                  </a:cubicBezTo>
                  <a:cubicBezTo>
                    <a:pt x="1274811" y="1088093"/>
                    <a:pt x="1257662" y="1084642"/>
                    <a:pt x="1240944" y="1079626"/>
                  </a:cubicBezTo>
                  <a:cubicBezTo>
                    <a:pt x="1215299" y="1071933"/>
                    <a:pt x="1190719" y="1060720"/>
                    <a:pt x="1164744" y="1054226"/>
                  </a:cubicBezTo>
                  <a:cubicBezTo>
                    <a:pt x="1130877" y="1045759"/>
                    <a:pt x="1094368" y="1044438"/>
                    <a:pt x="1063144" y="1028826"/>
                  </a:cubicBezTo>
                  <a:cubicBezTo>
                    <a:pt x="1046211" y="1020359"/>
                    <a:pt x="1029922" y="1010457"/>
                    <a:pt x="1012344" y="1003426"/>
                  </a:cubicBezTo>
                  <a:cubicBezTo>
                    <a:pt x="987485" y="993482"/>
                    <a:pt x="960091" y="990000"/>
                    <a:pt x="936144" y="978026"/>
                  </a:cubicBezTo>
                  <a:cubicBezTo>
                    <a:pt x="902277" y="961093"/>
                    <a:pt x="869700" y="941288"/>
                    <a:pt x="834544" y="927226"/>
                  </a:cubicBezTo>
                  <a:cubicBezTo>
                    <a:pt x="813377" y="918759"/>
                    <a:pt x="790972" y="912897"/>
                    <a:pt x="771044" y="901826"/>
                  </a:cubicBezTo>
                  <a:cubicBezTo>
                    <a:pt x="672785" y="847238"/>
                    <a:pt x="768078" y="877780"/>
                    <a:pt x="669444" y="838326"/>
                  </a:cubicBezTo>
                  <a:cubicBezTo>
                    <a:pt x="644585" y="828382"/>
                    <a:pt x="618644" y="821393"/>
                    <a:pt x="593244" y="812926"/>
                  </a:cubicBezTo>
                  <a:cubicBezTo>
                    <a:pt x="580544" y="808693"/>
                    <a:pt x="566283" y="807652"/>
                    <a:pt x="555144" y="800226"/>
                  </a:cubicBezTo>
                  <a:cubicBezTo>
                    <a:pt x="529744" y="783293"/>
                    <a:pt x="503366" y="767742"/>
                    <a:pt x="478944" y="749426"/>
                  </a:cubicBezTo>
                  <a:cubicBezTo>
                    <a:pt x="462011" y="736726"/>
                    <a:pt x="445484" y="723464"/>
                    <a:pt x="428144" y="711326"/>
                  </a:cubicBezTo>
                  <a:cubicBezTo>
                    <a:pt x="403135" y="693820"/>
                    <a:pt x="373530" y="682112"/>
                    <a:pt x="351944" y="660526"/>
                  </a:cubicBezTo>
                  <a:cubicBezTo>
                    <a:pt x="339244" y="647826"/>
                    <a:pt x="328021" y="633453"/>
                    <a:pt x="313844" y="622426"/>
                  </a:cubicBezTo>
                  <a:cubicBezTo>
                    <a:pt x="289747" y="603684"/>
                    <a:pt x="259230" y="593212"/>
                    <a:pt x="237644" y="571626"/>
                  </a:cubicBezTo>
                  <a:cubicBezTo>
                    <a:pt x="224944" y="558926"/>
                    <a:pt x="214488" y="543489"/>
                    <a:pt x="199544" y="533526"/>
                  </a:cubicBezTo>
                  <a:cubicBezTo>
                    <a:pt x="188405" y="526100"/>
                    <a:pt x="173418" y="526813"/>
                    <a:pt x="161444" y="520826"/>
                  </a:cubicBezTo>
                  <a:cubicBezTo>
                    <a:pt x="147792" y="514000"/>
                    <a:pt x="136044" y="503893"/>
                    <a:pt x="123344" y="495426"/>
                  </a:cubicBezTo>
                  <a:cubicBezTo>
                    <a:pt x="64077" y="406526"/>
                    <a:pt x="97944" y="436159"/>
                    <a:pt x="34444" y="393826"/>
                  </a:cubicBezTo>
                  <a:cubicBezTo>
                    <a:pt x="7329" y="312482"/>
                    <a:pt x="-20606" y="262027"/>
                    <a:pt x="21744" y="165226"/>
                  </a:cubicBezTo>
                  <a:cubicBezTo>
                    <a:pt x="33980" y="137258"/>
                    <a:pt x="68984" y="124079"/>
                    <a:pt x="97944" y="114426"/>
                  </a:cubicBezTo>
                  <a:cubicBezTo>
                    <a:pt x="189295" y="83976"/>
                    <a:pt x="75216" y="120920"/>
                    <a:pt x="186844" y="89026"/>
                  </a:cubicBezTo>
                  <a:cubicBezTo>
                    <a:pt x="199716" y="85348"/>
                    <a:pt x="211773" y="78721"/>
                    <a:pt x="224944" y="76326"/>
                  </a:cubicBezTo>
                  <a:cubicBezTo>
                    <a:pt x="258524" y="70221"/>
                    <a:pt x="292514" y="66244"/>
                    <a:pt x="326544" y="63626"/>
                  </a:cubicBezTo>
                  <a:cubicBezTo>
                    <a:pt x="402637" y="57773"/>
                    <a:pt x="478944" y="55159"/>
                    <a:pt x="555144" y="50926"/>
                  </a:cubicBezTo>
                  <a:cubicBezTo>
                    <a:pt x="590583" y="45020"/>
                    <a:pt x="687561" y="28250"/>
                    <a:pt x="720244" y="25526"/>
                  </a:cubicBezTo>
                  <a:cubicBezTo>
                    <a:pt x="792086" y="19539"/>
                    <a:pt x="864236" y="17962"/>
                    <a:pt x="936144" y="12826"/>
                  </a:cubicBezTo>
                  <a:cubicBezTo>
                    <a:pt x="1146139" y="-2174"/>
                    <a:pt x="1004641" y="126"/>
                    <a:pt x="1152044" y="12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743700" y="3841826"/>
              <a:ext cx="1435100" cy="901734"/>
            </a:xfrm>
            <a:custGeom>
              <a:avLst/>
              <a:gdLst>
                <a:gd name="connsiteX0" fmla="*/ 0 w 1435100"/>
                <a:gd name="connsiteY0" fmla="*/ 863634 h 901734"/>
                <a:gd name="connsiteX1" fmla="*/ 469900 w 1435100"/>
                <a:gd name="connsiteY1" fmla="*/ 889034 h 901734"/>
                <a:gd name="connsiteX2" fmla="*/ 584200 w 1435100"/>
                <a:gd name="connsiteY2" fmla="*/ 901734 h 901734"/>
                <a:gd name="connsiteX3" fmla="*/ 1104900 w 1435100"/>
                <a:gd name="connsiteY3" fmla="*/ 889034 h 901734"/>
                <a:gd name="connsiteX4" fmla="*/ 1181100 w 1435100"/>
                <a:gd name="connsiteY4" fmla="*/ 838234 h 901734"/>
                <a:gd name="connsiteX5" fmla="*/ 1257300 w 1435100"/>
                <a:gd name="connsiteY5" fmla="*/ 800134 h 901734"/>
                <a:gd name="connsiteX6" fmla="*/ 1295400 w 1435100"/>
                <a:gd name="connsiteY6" fmla="*/ 762034 h 901734"/>
                <a:gd name="connsiteX7" fmla="*/ 1384300 w 1435100"/>
                <a:gd name="connsiteY7" fmla="*/ 673134 h 901734"/>
                <a:gd name="connsiteX8" fmla="*/ 1422400 w 1435100"/>
                <a:gd name="connsiteY8" fmla="*/ 558834 h 901734"/>
                <a:gd name="connsiteX9" fmla="*/ 1435100 w 1435100"/>
                <a:gd name="connsiteY9" fmla="*/ 520734 h 901734"/>
                <a:gd name="connsiteX10" fmla="*/ 1409700 w 1435100"/>
                <a:gd name="connsiteY10" fmla="*/ 381034 h 901734"/>
                <a:gd name="connsiteX11" fmla="*/ 1384300 w 1435100"/>
                <a:gd name="connsiteY11" fmla="*/ 342934 h 901734"/>
                <a:gd name="connsiteX12" fmla="*/ 1371600 w 1435100"/>
                <a:gd name="connsiteY12" fmla="*/ 304834 h 901734"/>
                <a:gd name="connsiteX13" fmla="*/ 1333500 w 1435100"/>
                <a:gd name="connsiteY13" fmla="*/ 279434 h 901734"/>
                <a:gd name="connsiteX14" fmla="*/ 1206500 w 1435100"/>
                <a:gd name="connsiteY14" fmla="*/ 165134 h 901734"/>
                <a:gd name="connsiteX15" fmla="*/ 1168400 w 1435100"/>
                <a:gd name="connsiteY15" fmla="*/ 152434 h 901734"/>
                <a:gd name="connsiteX16" fmla="*/ 1092200 w 1435100"/>
                <a:gd name="connsiteY16" fmla="*/ 101634 h 901734"/>
                <a:gd name="connsiteX17" fmla="*/ 1054100 w 1435100"/>
                <a:gd name="connsiteY17" fmla="*/ 88934 h 901734"/>
                <a:gd name="connsiteX18" fmla="*/ 901700 w 1435100"/>
                <a:gd name="connsiteY18" fmla="*/ 12734 h 901734"/>
                <a:gd name="connsiteX19" fmla="*/ 850900 w 1435100"/>
                <a:gd name="connsiteY19" fmla="*/ 34 h 9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35100" h="901734">
                  <a:moveTo>
                    <a:pt x="0" y="863634"/>
                  </a:moveTo>
                  <a:cubicBezTo>
                    <a:pt x="233666" y="897015"/>
                    <a:pt x="-21557" y="863831"/>
                    <a:pt x="469900" y="889034"/>
                  </a:cubicBezTo>
                  <a:cubicBezTo>
                    <a:pt x="508184" y="890997"/>
                    <a:pt x="546100" y="897501"/>
                    <a:pt x="584200" y="901734"/>
                  </a:cubicBezTo>
                  <a:cubicBezTo>
                    <a:pt x="757767" y="897501"/>
                    <a:pt x="931461" y="896918"/>
                    <a:pt x="1104900" y="889034"/>
                  </a:cubicBezTo>
                  <a:cubicBezTo>
                    <a:pt x="1147392" y="887103"/>
                    <a:pt x="1150502" y="863732"/>
                    <a:pt x="1181100" y="838234"/>
                  </a:cubicBezTo>
                  <a:cubicBezTo>
                    <a:pt x="1213926" y="810879"/>
                    <a:pt x="1219115" y="812862"/>
                    <a:pt x="1257300" y="800134"/>
                  </a:cubicBezTo>
                  <a:cubicBezTo>
                    <a:pt x="1270000" y="787434"/>
                    <a:pt x="1280456" y="771997"/>
                    <a:pt x="1295400" y="762034"/>
                  </a:cubicBezTo>
                  <a:cubicBezTo>
                    <a:pt x="1355626" y="721883"/>
                    <a:pt x="1341659" y="801056"/>
                    <a:pt x="1384300" y="673134"/>
                  </a:cubicBezTo>
                  <a:lnTo>
                    <a:pt x="1422400" y="558834"/>
                  </a:lnTo>
                  <a:lnTo>
                    <a:pt x="1435100" y="520734"/>
                  </a:lnTo>
                  <a:cubicBezTo>
                    <a:pt x="1430722" y="485711"/>
                    <a:pt x="1429277" y="420189"/>
                    <a:pt x="1409700" y="381034"/>
                  </a:cubicBezTo>
                  <a:cubicBezTo>
                    <a:pt x="1402874" y="367382"/>
                    <a:pt x="1391126" y="356586"/>
                    <a:pt x="1384300" y="342934"/>
                  </a:cubicBezTo>
                  <a:cubicBezTo>
                    <a:pt x="1378313" y="330960"/>
                    <a:pt x="1379963" y="315287"/>
                    <a:pt x="1371600" y="304834"/>
                  </a:cubicBezTo>
                  <a:cubicBezTo>
                    <a:pt x="1362065" y="292915"/>
                    <a:pt x="1344908" y="289575"/>
                    <a:pt x="1333500" y="279434"/>
                  </a:cubicBezTo>
                  <a:cubicBezTo>
                    <a:pt x="1286350" y="237523"/>
                    <a:pt x="1260100" y="195762"/>
                    <a:pt x="1206500" y="165134"/>
                  </a:cubicBezTo>
                  <a:cubicBezTo>
                    <a:pt x="1194877" y="158492"/>
                    <a:pt x="1180102" y="158935"/>
                    <a:pt x="1168400" y="152434"/>
                  </a:cubicBezTo>
                  <a:cubicBezTo>
                    <a:pt x="1141715" y="137609"/>
                    <a:pt x="1121160" y="111287"/>
                    <a:pt x="1092200" y="101634"/>
                  </a:cubicBezTo>
                  <a:cubicBezTo>
                    <a:pt x="1079500" y="97401"/>
                    <a:pt x="1065802" y="95435"/>
                    <a:pt x="1054100" y="88934"/>
                  </a:cubicBezTo>
                  <a:cubicBezTo>
                    <a:pt x="906384" y="6870"/>
                    <a:pt x="1050046" y="62183"/>
                    <a:pt x="901700" y="12734"/>
                  </a:cubicBezTo>
                  <a:cubicBezTo>
                    <a:pt x="859584" y="-1305"/>
                    <a:pt x="876987" y="34"/>
                    <a:pt x="850900" y="34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799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982699" y="-1422749"/>
            <a:ext cx="10897986" cy="10897986"/>
            <a:chOff x="982699" y="-1422749"/>
            <a:chExt cx="10897986" cy="10897986"/>
          </a:xfrm>
        </p:grpSpPr>
        <p:sp>
          <p:nvSpPr>
            <p:cNvPr id="4" name="타원 3"/>
            <p:cNvSpPr/>
            <p:nvPr/>
          </p:nvSpPr>
          <p:spPr>
            <a:xfrm>
              <a:off x="3889697" y="1484249"/>
              <a:ext cx="5083991" cy="50839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355878" y="950430"/>
              <a:ext cx="6151629" cy="61516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982699" y="-1422749"/>
              <a:ext cx="10897986" cy="1089798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974492" y="3569044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28392" y="-477056"/>
              <a:ext cx="9006600" cy="9006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709957" y="304509"/>
              <a:ext cx="7443471" cy="74434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330870" y="1925422"/>
              <a:ext cx="4201645" cy="42016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4695475" y="2290027"/>
              <a:ext cx="3472434" cy="34724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996802" y="2591354"/>
              <a:ext cx="2869780" cy="28697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245833" y="2840385"/>
              <a:ext cx="2371719" cy="2371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5451643" y="3046195"/>
              <a:ext cx="1960098" cy="19600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621735" y="3216287"/>
              <a:ext cx="1619915" cy="16199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762306" y="3356858"/>
              <a:ext cx="1338773" cy="13387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878480" y="3473032"/>
              <a:ext cx="1106424" cy="11064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35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10341" y="0"/>
            <a:ext cx="686183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0000" r="49942"/>
          <a:stretch/>
        </p:blipFill>
        <p:spPr>
          <a:xfrm>
            <a:off x="2610341" y="3429000"/>
            <a:ext cx="3434859" cy="3429000"/>
          </a:xfrm>
          <a:prstGeom prst="rect">
            <a:avLst/>
          </a:prstGeom>
        </p:spPr>
      </p:pic>
      <p:cxnSp>
        <p:nvCxnSpPr>
          <p:cNvPr id="7" name="직선 연결선 6"/>
          <p:cNvCxnSpPr>
            <a:stCxn id="5" idx="1"/>
            <a:endCxn id="5" idx="3"/>
          </p:cNvCxnSpPr>
          <p:nvPr/>
        </p:nvCxnSpPr>
        <p:spPr>
          <a:xfrm>
            <a:off x="2610341" y="3429000"/>
            <a:ext cx="68618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5" idx="0"/>
            <a:endCxn id="5" idx="2"/>
          </p:cNvCxnSpPr>
          <p:nvPr/>
        </p:nvCxnSpPr>
        <p:spPr>
          <a:xfrm>
            <a:off x="6041258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1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/>
          <p:cNvGrpSpPr/>
          <p:nvPr/>
        </p:nvGrpSpPr>
        <p:grpSpPr>
          <a:xfrm>
            <a:off x="228018" y="114504"/>
            <a:ext cx="991181" cy="5921135"/>
            <a:chOff x="228018" y="114504"/>
            <a:chExt cx="991181" cy="59211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2566" y="114504"/>
              <a:ext cx="795508" cy="5921135"/>
              <a:chOff x="2090942" y="722946"/>
              <a:chExt cx="795508" cy="5921135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2" r="87783" b="2619"/>
              <a:stretch/>
            </p:blipFill>
            <p:spPr>
              <a:xfrm>
                <a:off x="2095284" y="722946"/>
                <a:ext cx="791166" cy="4394338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61" r="87783" b="1979"/>
              <a:stretch/>
            </p:blipFill>
            <p:spPr>
              <a:xfrm>
                <a:off x="2095284" y="5117284"/>
                <a:ext cx="791166" cy="1526797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272" y="5921918"/>
                <a:ext cx="480943" cy="645839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00" r="87783" b="2869"/>
              <a:stretch/>
            </p:blipFill>
            <p:spPr>
              <a:xfrm>
                <a:off x="2090942" y="2086953"/>
                <a:ext cx="791166" cy="3749491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364" y="2200325"/>
                <a:ext cx="384381" cy="416669"/>
              </a:xfrm>
              <a:prstGeom prst="ellipse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551" y="2646189"/>
                <a:ext cx="437221" cy="187381"/>
              </a:xfrm>
              <a:prstGeom prst="rect">
                <a:avLst/>
              </a:prstGeom>
            </p:spPr>
          </p:pic>
        </p:grpSp>
        <p:sp>
          <p:nvSpPr>
            <p:cNvPr id="129" name="직사각형 128"/>
            <p:cNvSpPr/>
            <p:nvPr/>
          </p:nvSpPr>
          <p:spPr>
            <a:xfrm>
              <a:off x="253418" y="14997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8018" y="52589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092" y="3251377"/>
            <a:ext cx="798645" cy="229229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057990" y="190500"/>
            <a:ext cx="9015773" cy="6477000"/>
            <a:chOff x="2057990" y="190500"/>
            <a:chExt cx="9015773" cy="6477000"/>
          </a:xfrm>
        </p:grpSpPr>
        <p:grpSp>
          <p:nvGrpSpPr>
            <p:cNvPr id="4" name="그룹 3"/>
            <p:cNvGrpSpPr/>
            <p:nvPr/>
          </p:nvGrpSpPr>
          <p:grpSpPr>
            <a:xfrm>
              <a:off x="2057990" y="190500"/>
              <a:ext cx="9015773" cy="6477000"/>
              <a:chOff x="2057990" y="190500"/>
              <a:chExt cx="9015773" cy="6477000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2057990" y="190500"/>
                <a:ext cx="8290922" cy="6477000"/>
                <a:chOff x="2057990" y="190500"/>
                <a:chExt cx="8290922" cy="647700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2057990" y="525237"/>
                  <a:ext cx="795508" cy="3651348"/>
                  <a:chOff x="2090942" y="722946"/>
                  <a:chExt cx="795508" cy="3651348"/>
                </a:xfrm>
              </p:grpSpPr>
              <p:pic>
                <p:nvPicPr>
                  <p:cNvPr id="26" name="그림 2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272" r="87783" b="47921"/>
                  <a:stretch/>
                </p:blipFill>
                <p:spPr>
                  <a:xfrm>
                    <a:off x="2095284" y="722946"/>
                    <a:ext cx="791166" cy="2160298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100" r="87783" b="32518"/>
                  <a:stretch/>
                </p:blipFill>
                <p:spPr>
                  <a:xfrm>
                    <a:off x="2090942" y="2086954"/>
                    <a:ext cx="791166" cy="22873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20364" y="2200325"/>
                    <a:ext cx="384381" cy="416669"/>
                  </a:xfrm>
                  <a:prstGeom prst="ellipse">
                    <a:avLst/>
                  </a:prstGeom>
                </p:spPr>
              </p:pic>
              <p:pic>
                <p:nvPicPr>
                  <p:cNvPr id="49" name="그림 4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267551" y="2646189"/>
                    <a:ext cx="437221" cy="1873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63"/>
                <a:stretch/>
              </p:blipFill>
              <p:spPr>
                <a:xfrm>
                  <a:off x="2792627" y="190500"/>
                  <a:ext cx="7556285" cy="6477000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ì°ì£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8" r="11257"/>
                <a:stretch/>
              </p:blipFill>
              <p:spPr bwMode="auto">
                <a:xfrm>
                  <a:off x="2790825" y="553339"/>
                  <a:ext cx="7553325" cy="5893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2774" t="34222" r="39725" b="16410"/>
                <a:stretch/>
              </p:blipFill>
              <p:spPr>
                <a:xfrm>
                  <a:off x="2832100" y="622301"/>
                  <a:ext cx="7516812" cy="5873750"/>
                </a:xfrm>
                <a:prstGeom prst="rect">
                  <a:avLst/>
                </a:prstGeom>
              </p:spPr>
            </p:pic>
            <p:sp>
              <p:nvSpPr>
                <p:cNvPr id="11" name="타원 10"/>
                <p:cNvSpPr/>
                <p:nvPr/>
              </p:nvSpPr>
              <p:spPr>
                <a:xfrm>
                  <a:off x="8624610" y="1942860"/>
                  <a:ext cx="1005840" cy="10058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 smtClean="0"/>
                    <a:t>?</a:t>
                  </a:r>
                  <a:endParaRPr lang="ko-KR" altLang="en-US" sz="4000" b="1"/>
                </a:p>
              </p:txBody>
            </p:sp>
            <p:pic>
              <p:nvPicPr>
                <p:cNvPr id="39" name="Picture 2" descr="íìê³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26" t="59367" r="50139" b="11215"/>
                <a:stretch/>
              </p:blipFill>
              <p:spPr bwMode="auto">
                <a:xfrm>
                  <a:off x="7674086" y="4249763"/>
                  <a:ext cx="1259506" cy="1361627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타원 46"/>
                <p:cNvSpPr/>
                <p:nvPr/>
              </p:nvSpPr>
              <p:spPr>
                <a:xfrm>
                  <a:off x="7930717" y="2236411"/>
                  <a:ext cx="356444" cy="356444"/>
                </a:xfrm>
                <a:prstGeom prst="ellipse">
                  <a:avLst/>
                </a:prstGeom>
                <a:solidFill>
                  <a:srgbClr val="7030A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6570756" y="2669301"/>
                  <a:ext cx="703604" cy="703604"/>
                </a:xfrm>
                <a:prstGeom prst="ellipse">
                  <a:avLst/>
                </a:prstGeom>
                <a:solidFill>
                  <a:srgbClr val="FF33CC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143986" y="3290430"/>
                  <a:ext cx="532137" cy="532137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555536" y="1358844"/>
                  <a:ext cx="492333" cy="49233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5105462" y="3839769"/>
                  <a:ext cx="901622" cy="901622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468947" y="3538112"/>
                  <a:ext cx="677402" cy="67740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545662" y="664115"/>
                  <a:ext cx="1017408" cy="101740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5925096" y="5418261"/>
                  <a:ext cx="903332" cy="90333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9466698" y="3858749"/>
                  <a:ext cx="573371" cy="573371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520464" y="1285402"/>
                  <a:ext cx="1320064" cy="1320064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3160086" y="5144093"/>
                  <a:ext cx="1102259" cy="1102259"/>
                </a:xfrm>
                <a:prstGeom prst="ellipse">
                  <a:avLst/>
                </a:prstGeom>
                <a:solidFill>
                  <a:srgbClr val="00B0F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8843637" y="117110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아톰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4057060" y="6050741"/>
                  <a:ext cx="412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눈꽃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7742808" y="3626596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화산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7412668" y="437426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목성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6917458" y="2306281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펌킨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367322" y="981130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은하계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6376762" y="1494502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개기월식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9418825" y="4407902"/>
                  <a:ext cx="6687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루비스타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6828428" y="5848871"/>
                  <a:ext cx="785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플라즈마볼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385603" y="3197375"/>
                  <a:ext cx="8274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플라워하트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471453" y="4397525"/>
                  <a:ext cx="7040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심연의홀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7624425" y="194058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운석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0277458" y="563901"/>
                <a:ext cx="796305" cy="2292295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48550" y="1957286"/>
              <a:ext cx="1295636" cy="977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55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4607"/>
          <a:stretch/>
        </p:blipFill>
        <p:spPr>
          <a:xfrm>
            <a:off x="6417276" y="1048305"/>
            <a:ext cx="3165938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4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/>
          <p:cNvGrpSpPr/>
          <p:nvPr/>
        </p:nvGrpSpPr>
        <p:grpSpPr>
          <a:xfrm>
            <a:off x="228018" y="114504"/>
            <a:ext cx="991181" cy="5921135"/>
            <a:chOff x="228018" y="114504"/>
            <a:chExt cx="991181" cy="59211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2566" y="114504"/>
              <a:ext cx="795508" cy="5921135"/>
              <a:chOff x="2090942" y="722946"/>
              <a:chExt cx="795508" cy="5921135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2" r="87783" b="2619"/>
              <a:stretch/>
            </p:blipFill>
            <p:spPr>
              <a:xfrm>
                <a:off x="2095284" y="722946"/>
                <a:ext cx="791166" cy="4394338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61" r="87783" b="1979"/>
              <a:stretch/>
            </p:blipFill>
            <p:spPr>
              <a:xfrm>
                <a:off x="2095284" y="5117284"/>
                <a:ext cx="791166" cy="1526797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272" y="5921918"/>
                <a:ext cx="480943" cy="645839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00" r="87783" b="2869"/>
              <a:stretch/>
            </p:blipFill>
            <p:spPr>
              <a:xfrm>
                <a:off x="2090942" y="2086953"/>
                <a:ext cx="791166" cy="3749491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364" y="2200325"/>
                <a:ext cx="384381" cy="416669"/>
              </a:xfrm>
              <a:prstGeom prst="ellipse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551" y="2646189"/>
                <a:ext cx="437221" cy="187381"/>
              </a:xfrm>
              <a:prstGeom prst="rect">
                <a:avLst/>
              </a:prstGeom>
            </p:spPr>
          </p:pic>
        </p:grpSp>
        <p:sp>
          <p:nvSpPr>
            <p:cNvPr id="129" name="직사각형 128"/>
            <p:cNvSpPr/>
            <p:nvPr/>
          </p:nvSpPr>
          <p:spPr>
            <a:xfrm>
              <a:off x="253418" y="14997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8018" y="52589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092" y="3251377"/>
            <a:ext cx="798645" cy="229229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12325" y="190500"/>
            <a:ext cx="9636212" cy="6477000"/>
            <a:chOff x="1812325" y="190500"/>
            <a:chExt cx="9636212" cy="6477000"/>
          </a:xfrm>
        </p:grpSpPr>
        <p:grpSp>
          <p:nvGrpSpPr>
            <p:cNvPr id="4" name="그룹 3"/>
            <p:cNvGrpSpPr/>
            <p:nvPr/>
          </p:nvGrpSpPr>
          <p:grpSpPr>
            <a:xfrm>
              <a:off x="2057990" y="190500"/>
              <a:ext cx="9015773" cy="6477000"/>
              <a:chOff x="2057990" y="190500"/>
              <a:chExt cx="9015773" cy="6477000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2057990" y="190500"/>
                <a:ext cx="8290922" cy="6477000"/>
                <a:chOff x="2057990" y="190500"/>
                <a:chExt cx="8290922" cy="647700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2057990" y="525237"/>
                  <a:ext cx="795508" cy="3651348"/>
                  <a:chOff x="2090942" y="722946"/>
                  <a:chExt cx="795508" cy="3651348"/>
                </a:xfrm>
              </p:grpSpPr>
              <p:pic>
                <p:nvPicPr>
                  <p:cNvPr id="26" name="그림 2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272" r="87783" b="47921"/>
                  <a:stretch/>
                </p:blipFill>
                <p:spPr>
                  <a:xfrm>
                    <a:off x="2095284" y="722946"/>
                    <a:ext cx="791166" cy="2160298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100" r="87783" b="32518"/>
                  <a:stretch/>
                </p:blipFill>
                <p:spPr>
                  <a:xfrm>
                    <a:off x="2090942" y="2086954"/>
                    <a:ext cx="791166" cy="22873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20364" y="2200325"/>
                    <a:ext cx="384381" cy="416669"/>
                  </a:xfrm>
                  <a:prstGeom prst="ellipse">
                    <a:avLst/>
                  </a:prstGeom>
                </p:spPr>
              </p:pic>
              <p:pic>
                <p:nvPicPr>
                  <p:cNvPr id="49" name="그림 4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267551" y="2646189"/>
                    <a:ext cx="437221" cy="1873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63"/>
                <a:stretch/>
              </p:blipFill>
              <p:spPr>
                <a:xfrm>
                  <a:off x="2792627" y="190500"/>
                  <a:ext cx="7556285" cy="6477000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ì°ì£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8" r="11257"/>
                <a:stretch/>
              </p:blipFill>
              <p:spPr bwMode="auto">
                <a:xfrm>
                  <a:off x="2790825" y="553339"/>
                  <a:ext cx="7553325" cy="5893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2774" t="34222" r="39725" b="16410"/>
                <a:stretch/>
              </p:blipFill>
              <p:spPr>
                <a:xfrm>
                  <a:off x="2832100" y="622301"/>
                  <a:ext cx="7516812" cy="5873750"/>
                </a:xfrm>
                <a:prstGeom prst="rect">
                  <a:avLst/>
                </a:prstGeom>
              </p:spPr>
            </p:pic>
            <p:sp>
              <p:nvSpPr>
                <p:cNvPr id="11" name="타원 10"/>
                <p:cNvSpPr/>
                <p:nvPr/>
              </p:nvSpPr>
              <p:spPr>
                <a:xfrm>
                  <a:off x="8624610" y="1942860"/>
                  <a:ext cx="1005840" cy="10058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 smtClean="0"/>
                    <a:t>?</a:t>
                  </a:r>
                  <a:endParaRPr lang="ko-KR" altLang="en-US" sz="4000" b="1"/>
                </a:p>
              </p:txBody>
            </p:sp>
            <p:pic>
              <p:nvPicPr>
                <p:cNvPr id="39" name="Picture 2" descr="íìê³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26" t="59367" r="50139" b="11215"/>
                <a:stretch/>
              </p:blipFill>
              <p:spPr bwMode="auto">
                <a:xfrm>
                  <a:off x="7674086" y="4249763"/>
                  <a:ext cx="1259506" cy="1361627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타원 46"/>
                <p:cNvSpPr/>
                <p:nvPr/>
              </p:nvSpPr>
              <p:spPr>
                <a:xfrm>
                  <a:off x="7930717" y="2236411"/>
                  <a:ext cx="356444" cy="356444"/>
                </a:xfrm>
                <a:prstGeom prst="ellipse">
                  <a:avLst/>
                </a:prstGeom>
                <a:solidFill>
                  <a:srgbClr val="7030A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6570756" y="2669301"/>
                  <a:ext cx="703604" cy="703604"/>
                </a:xfrm>
                <a:prstGeom prst="ellipse">
                  <a:avLst/>
                </a:prstGeom>
                <a:solidFill>
                  <a:srgbClr val="FF33CC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143986" y="3290430"/>
                  <a:ext cx="532137" cy="532137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555536" y="1358844"/>
                  <a:ext cx="492333" cy="49233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5105462" y="3839769"/>
                  <a:ext cx="901622" cy="901622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468947" y="3538112"/>
                  <a:ext cx="677402" cy="67740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545662" y="664115"/>
                  <a:ext cx="1017408" cy="101740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5925096" y="5418261"/>
                  <a:ext cx="903332" cy="90333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9466698" y="3858749"/>
                  <a:ext cx="573371" cy="573371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520464" y="1285402"/>
                  <a:ext cx="1320064" cy="1320064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3160086" y="5144093"/>
                  <a:ext cx="1102259" cy="1102259"/>
                </a:xfrm>
                <a:prstGeom prst="ellipse">
                  <a:avLst/>
                </a:prstGeom>
                <a:solidFill>
                  <a:srgbClr val="00B0F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8843637" y="117110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아톰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4057060" y="6050741"/>
                  <a:ext cx="412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눈꽃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7742808" y="3626596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화산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7412668" y="437426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목성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6917458" y="2306281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펌킨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367322" y="981130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은하계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6376762" y="1494502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개기월식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9418825" y="4407902"/>
                  <a:ext cx="6687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루비스타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6828428" y="5848871"/>
                  <a:ext cx="785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플라즈마볼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385603" y="3197375"/>
                  <a:ext cx="8274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플라워하트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471453" y="4397525"/>
                  <a:ext cx="7040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심연의홀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7624425" y="194058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운석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0277458" y="563901"/>
                <a:ext cx="796305" cy="2292295"/>
              </a:xfrm>
              <a:prstGeom prst="rect">
                <a:avLst/>
              </a:prstGeom>
            </p:spPr>
          </p:pic>
        </p:grpSp>
        <p:sp>
          <p:nvSpPr>
            <p:cNvPr id="6" name="오른쪽 화살표 5"/>
            <p:cNvSpPr/>
            <p:nvPr/>
          </p:nvSpPr>
          <p:spPr>
            <a:xfrm rot="2338739">
              <a:off x="1812325" y="1688757"/>
              <a:ext cx="615944" cy="56747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 rot="9000000">
              <a:off x="10832593" y="1857116"/>
              <a:ext cx="615944" cy="56747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37829"/>
          <a:stretch/>
        </p:blipFill>
        <p:spPr>
          <a:xfrm>
            <a:off x="1575322" y="-220008"/>
            <a:ext cx="9711770" cy="40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7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769727" y="-186052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11243" t="9930" r="65033" b="45584"/>
          <a:stretch/>
        </p:blipFill>
        <p:spPr>
          <a:xfrm>
            <a:off x="-744401" y="-374568"/>
            <a:ext cx="1968501" cy="28829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06714" y="2945569"/>
            <a:ext cx="3911545" cy="1963354"/>
            <a:chOff x="906714" y="2945569"/>
            <a:chExt cx="3911545" cy="196335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5681" y="2945569"/>
              <a:ext cx="1336430" cy="1665459"/>
            </a:xfrm>
            <a:prstGeom prst="rect">
              <a:avLst/>
            </a:prstGeom>
          </p:spPr>
        </p:pic>
        <p:grpSp>
          <p:nvGrpSpPr>
            <p:cNvPr id="294" name="그룹 293"/>
            <p:cNvGrpSpPr/>
            <p:nvPr/>
          </p:nvGrpSpPr>
          <p:grpSpPr>
            <a:xfrm>
              <a:off x="2376059" y="4111539"/>
              <a:ext cx="908977" cy="274554"/>
              <a:chOff x="10399565" y="4890841"/>
              <a:chExt cx="1463917" cy="442171"/>
            </a:xfrm>
          </p:grpSpPr>
          <p:sp>
            <p:nvSpPr>
              <p:cNvPr id="295" name="아래쪽 리본 294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포인트가 5개인 별 295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포인트가 5개인 별 296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포인트가 5개인 별 297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9498" y="3045456"/>
              <a:ext cx="1278761" cy="1593592"/>
            </a:xfrm>
            <a:prstGeom prst="rect">
              <a:avLst/>
            </a:prstGeom>
          </p:spPr>
        </p:pic>
        <p:grpSp>
          <p:nvGrpSpPr>
            <p:cNvPr id="300" name="그룹 299"/>
            <p:cNvGrpSpPr/>
            <p:nvPr/>
          </p:nvGrpSpPr>
          <p:grpSpPr>
            <a:xfrm>
              <a:off x="3715909" y="4171864"/>
              <a:ext cx="908977" cy="274554"/>
              <a:chOff x="10399565" y="4890841"/>
              <a:chExt cx="1463917" cy="442171"/>
            </a:xfrm>
          </p:grpSpPr>
          <p:sp>
            <p:nvSpPr>
              <p:cNvPr id="301" name="아래쪽 리본 300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포인트가 5개인 별 301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포인트가 5개인 별 302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포인트가 5개인 별 303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14" y="2979397"/>
              <a:ext cx="1308220" cy="1631631"/>
            </a:xfrm>
            <a:prstGeom prst="rect">
              <a:avLst/>
            </a:prstGeom>
          </p:spPr>
        </p:pic>
        <p:grpSp>
          <p:nvGrpSpPr>
            <p:cNvPr id="288" name="그룹 287"/>
            <p:cNvGrpSpPr/>
            <p:nvPr/>
          </p:nvGrpSpPr>
          <p:grpSpPr>
            <a:xfrm>
              <a:off x="1020334" y="4136939"/>
              <a:ext cx="908977" cy="274554"/>
              <a:chOff x="10399565" y="4890841"/>
              <a:chExt cx="1463917" cy="442171"/>
            </a:xfrm>
          </p:grpSpPr>
          <p:sp>
            <p:nvSpPr>
              <p:cNvPr id="289" name="아래쪽 리본 288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포인트가 5개인 별 289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포인트가 5개인 별 290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포인트가 5개인 별 291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128713" y="4539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2467295" y="453490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3808700" y="452934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829300" y="-254000"/>
            <a:ext cx="7635875" cy="6477000"/>
            <a:chOff x="5829300" y="-254000"/>
            <a:chExt cx="7635875" cy="6477000"/>
          </a:xfrm>
        </p:grpSpPr>
        <p:grpSp>
          <p:nvGrpSpPr>
            <p:cNvPr id="4" name="그룹 3"/>
            <p:cNvGrpSpPr/>
            <p:nvPr/>
          </p:nvGrpSpPr>
          <p:grpSpPr>
            <a:xfrm>
              <a:off x="5829300" y="-254000"/>
              <a:ext cx="7635875" cy="6477000"/>
              <a:chOff x="5829300" y="-254000"/>
              <a:chExt cx="7635875" cy="6477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63"/>
              <a:stretch/>
            </p:blipFill>
            <p:spPr>
              <a:xfrm>
                <a:off x="5904127" y="-254000"/>
                <a:ext cx="7556285" cy="6477000"/>
              </a:xfrm>
              <a:prstGeom prst="rect">
                <a:avLst/>
              </a:prstGeom>
            </p:spPr>
          </p:pic>
          <p:pic>
            <p:nvPicPr>
              <p:cNvPr id="7170" name="Picture 2" descr="galaxy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8" r="6046"/>
              <a:stretch/>
            </p:blipFill>
            <p:spPr bwMode="auto">
              <a:xfrm>
                <a:off x="5911850" y="127109"/>
                <a:ext cx="7553325" cy="5886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그림 20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2011" y="24264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07" name="그림 20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9733" y="914740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09" name="그림 20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9069" y="76365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1" name="그림 2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2624" y="3890251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2" name="그림 2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1575" y="3738105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73143" y="3437095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4" name="그림 2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4573" y="2070731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5" name="그림 2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8581" y="4356153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6" name="그림 2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37643" y="1945010"/>
                <a:ext cx="1278761" cy="1593592"/>
              </a:xfrm>
              <a:prstGeom prst="rect">
                <a:avLst/>
              </a:prstGeom>
            </p:spPr>
          </p:pic>
          <p:grpSp>
            <p:nvGrpSpPr>
              <p:cNvPr id="33" name="그룹 32"/>
              <p:cNvGrpSpPr/>
              <p:nvPr/>
            </p:nvGrpSpPr>
            <p:grpSpPr>
              <a:xfrm>
                <a:off x="7443359" y="11492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34" name="아래쪽 리본 33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포인트가 5개인 별 34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포인트가 5개인 별 35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포인트가 5개인 별 38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7490984" y="319713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42" name="아래쪽 리본 4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포인트가 5개인 별 4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포인트가 5개인 별 4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포인트가 5개인 별 4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8529209" y="201603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47" name="아래쪽 리본 46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포인트가 5개인 별 47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포인트가 5개인 별 4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포인트가 5개인 별 5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11634359" y="11873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58" name="아래쪽 리본 5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포인트가 5개인 별 5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포인트가 5개인 별 5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포인트가 5개인 별 6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" name="그룹 61"/>
              <p:cNvGrpSpPr/>
              <p:nvPr/>
            </p:nvGrpSpPr>
            <p:grpSpPr>
              <a:xfrm>
                <a:off x="11262884" y="30637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63" name="아래쪽 리본 62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포인트가 5개인 별 63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포인트가 5개인 별 64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포인트가 5개인 별 65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" name="그룹 66"/>
              <p:cNvGrpSpPr/>
              <p:nvPr/>
            </p:nvGrpSpPr>
            <p:grpSpPr>
              <a:xfrm>
                <a:off x="12139184" y="455921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68" name="아래쪽 리본 6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포인트가 5개인 별 6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포인트가 5개인 별 6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포인트가 5개인 별 7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9529334" y="54640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78" name="아래쪽 리본 7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포인트가 5개인 별 7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포인트가 5개인 별 7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포인트가 5개인 별 8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" name="그룹 81"/>
              <p:cNvGrpSpPr/>
              <p:nvPr/>
            </p:nvGrpSpPr>
            <p:grpSpPr>
              <a:xfrm>
                <a:off x="8195834" y="48449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83" name="아래쪽 리본 82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포인트가 5개인 별 83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포인트가 5개인 별 84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포인트가 5개인 별 85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6776609" y="50068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88" name="아래쪽 리본 8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포인트가 5개인 별 8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포인트가 5개인 별 8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포인트가 5개인 별 9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29300" y="1428421"/>
                <a:ext cx="2273300" cy="134609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740428" y="396930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수련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541884" y="3483030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장미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039400" y="4143430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벚꽃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8084357" y="5075492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개나리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621592" y="4454064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진달래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1465531" y="4414221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연꽃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855918" y="932359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무궁화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222043" y="2636975"/>
                <a:ext cx="792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눈꽃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1782498" y="1465278"/>
                <a:ext cx="1343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포인트세티아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613900" y="3295321"/>
                <a:ext cx="2273300" cy="1346095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65667" y="818939"/>
                <a:ext cx="2273300" cy="1346095"/>
              </a:xfrm>
              <a:prstGeom prst="rect">
                <a:avLst/>
              </a:prstGeom>
            </p:spPr>
          </p:pic>
        </p:grp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02954" y="2302576"/>
              <a:ext cx="1425200" cy="107515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9702660" y="19588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10150541" y="20731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0422003" y="23683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0517252" y="27493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9750490" y="3444717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10379140" y="3125629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10083865" y="3358991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 flipH="1">
              <a:off x="9285182" y="208261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 flipH="1">
              <a:off x="9007922" y="23778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flipH="1">
              <a:off x="8910638" y="27588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flipH="1">
              <a:off x="9051700" y="3135127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 flipH="1">
              <a:off x="9353283" y="3368489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4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73191" y="823094"/>
            <a:ext cx="1376413" cy="1376413"/>
            <a:chOff x="4743366" y="2521719"/>
            <a:chExt cx="1376413" cy="1376413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366" y="2521719"/>
              <a:ext cx="1376413" cy="1376413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3"/>
            <a:srcRect l="15817" t="13536" r="22013" b="21185"/>
            <a:stretch/>
          </p:blipFill>
          <p:spPr>
            <a:xfrm>
              <a:off x="4960543" y="2843934"/>
              <a:ext cx="987400" cy="73198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04385" y="823094"/>
            <a:ext cx="1376413" cy="1376413"/>
            <a:chOff x="3174560" y="2521719"/>
            <a:chExt cx="1376413" cy="1376413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4560" y="2521719"/>
              <a:ext cx="1376413" cy="1376413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4"/>
            <a:srcRect l="13695" t="9584" r="12740" b="18750"/>
            <a:stretch/>
          </p:blipFill>
          <p:spPr>
            <a:xfrm>
              <a:off x="3366954" y="2781230"/>
              <a:ext cx="959367" cy="80362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161052" y="117475"/>
            <a:ext cx="7561048" cy="6477000"/>
            <a:chOff x="4161052" y="117475"/>
            <a:chExt cx="7561048" cy="6477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3"/>
            <a:stretch/>
          </p:blipFill>
          <p:spPr>
            <a:xfrm>
              <a:off x="4161052" y="117475"/>
              <a:ext cx="7556285" cy="6477000"/>
            </a:xfrm>
            <a:prstGeom prst="rect">
              <a:avLst/>
            </a:prstGeom>
          </p:spPr>
        </p:pic>
        <p:pic>
          <p:nvPicPr>
            <p:cNvPr id="7170" name="Picture 2" descr="galax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8" r="6046"/>
            <a:stretch/>
          </p:blipFill>
          <p:spPr bwMode="auto">
            <a:xfrm>
              <a:off x="4168775" y="498584"/>
              <a:ext cx="7553325" cy="588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59879" y="2674051"/>
              <a:ext cx="1425200" cy="107515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7959585" y="23302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8407466" y="24445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8678928" y="273986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8774177" y="312086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8007415" y="3816192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8636065" y="3497104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8340790" y="3730466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 flipH="1">
              <a:off x="7542107" y="24540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 flipH="1">
              <a:off x="7264847" y="274936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flipH="1">
              <a:off x="7167563" y="313036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flipH="1">
              <a:off x="7308625" y="3506602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 flipH="1">
              <a:off x="7610208" y="3739964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735796" y="1580993"/>
              <a:ext cx="959367" cy="1130731"/>
              <a:chOff x="4687754" y="1120705"/>
              <a:chExt cx="959367" cy="1130731"/>
            </a:xfrm>
          </p:grpSpPr>
          <p:pic>
            <p:nvPicPr>
              <p:cNvPr id="130" name="그림 129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31" name="그룹 130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32" name="아래쪽 리본 13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포인트가 5개인 별 13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포인트가 5개인 별 13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포인트가 5개인 별 13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4925393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수련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519968" y="4202834"/>
              <a:ext cx="994668" cy="1201377"/>
              <a:chOff x="10310418" y="4279034"/>
              <a:chExt cx="994668" cy="1201377"/>
            </a:xfrm>
          </p:grpSpPr>
          <p:pic>
            <p:nvPicPr>
              <p:cNvPr id="136" name="그림 135"/>
              <p:cNvPicPr>
                <a:picLocks noChangeAspect="1"/>
              </p:cNvPicPr>
              <p:nvPr/>
            </p:nvPicPr>
            <p:blipFill rotWithShape="1">
              <a:blip r:embed="rId3"/>
              <a:srcRect l="15817" t="13536" r="22013" b="21185"/>
              <a:stretch/>
            </p:blipFill>
            <p:spPr>
              <a:xfrm>
                <a:off x="10310418" y="4279034"/>
                <a:ext cx="987400" cy="731984"/>
              </a:xfrm>
              <a:prstGeom prst="rect">
                <a:avLst/>
              </a:prstGeom>
            </p:spPr>
          </p:pic>
          <p:grpSp>
            <p:nvGrpSpPr>
              <p:cNvPr id="67" name="그룹 66"/>
              <p:cNvGrpSpPr/>
              <p:nvPr/>
            </p:nvGrpSpPr>
            <p:grpSpPr>
              <a:xfrm>
                <a:off x="10396109" y="49306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68" name="아래쪽 리본 6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포인트가 5개인 별 6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포인트가 5개인 별 6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포인트가 5개인 별 7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10602294" y="52034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수국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9230659" y="3230448"/>
              <a:ext cx="959367" cy="1130731"/>
              <a:chOff x="4687754" y="1120705"/>
              <a:chExt cx="959367" cy="1130731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40" name="그룹 139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42" name="아래쪽 리본 14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포인트가 5개인 별 14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포인트가 5개인 별 14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포인트가 5개인 별 14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튤립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5935930" y="2813845"/>
              <a:ext cx="959367" cy="1130731"/>
              <a:chOff x="4687754" y="1120705"/>
              <a:chExt cx="959367" cy="1130731"/>
            </a:xfrm>
          </p:grpSpPr>
          <p:pic>
            <p:nvPicPr>
              <p:cNvPr id="147" name="그림 146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48" name="그룹 147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50" name="아래쪽 리본 149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포인트가 5개인 별 150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포인트가 5개인 별 151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포인트가 5개인 별 152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9" name="TextBox 148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목련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7261997" y="4744910"/>
              <a:ext cx="959367" cy="1130731"/>
              <a:chOff x="4687754" y="1120705"/>
              <a:chExt cx="959367" cy="1130731"/>
            </a:xfrm>
          </p:grpSpPr>
          <p:pic>
            <p:nvPicPr>
              <p:cNvPr id="155" name="그림 154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56" name="그룹 155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58" name="아래쪽 리본 15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포인트가 5개인 별 15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포인트가 5개인 별 15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포인트가 5개인 별 16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4848449" y="1974437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피안화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5909295" y="627959"/>
              <a:ext cx="959367" cy="1130731"/>
              <a:chOff x="4687754" y="1120705"/>
              <a:chExt cx="959367" cy="1130731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64" name="그룹 163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66" name="아래쪽 리본 165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포인트가 5개인 별 166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포인트가 5개인 별 167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포인트가 5개인 별 168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5" name="TextBox 164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벚꽃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4592504" y="3682930"/>
              <a:ext cx="959367" cy="1130731"/>
              <a:chOff x="4687754" y="1120705"/>
              <a:chExt cx="959367" cy="1130731"/>
            </a:xfrm>
          </p:grpSpPr>
          <p:pic>
            <p:nvPicPr>
              <p:cNvPr id="171" name="그림 170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72" name="그룹 171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74" name="아래쪽 리본 173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포인트가 5개인 별 174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포인트가 5개인 별 175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포인트가 5개인 별 176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3" name="TextBox 172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카라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5325929" y="5083105"/>
              <a:ext cx="959367" cy="1130731"/>
              <a:chOff x="4687754" y="1120705"/>
              <a:chExt cx="959367" cy="1130731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80" name="그룹 179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82" name="아래쪽 리본 18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포인트가 5개인 별 18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포인트가 5개인 별 18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포인트가 5개인 별 18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1" name="TextBox 180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팬지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9502842" y="760500"/>
              <a:ext cx="1162498" cy="1130731"/>
              <a:chOff x="4590366" y="1120705"/>
              <a:chExt cx="1162498" cy="1130731"/>
            </a:xfrm>
          </p:grpSpPr>
          <p:pic>
            <p:nvPicPr>
              <p:cNvPr id="187" name="그림 186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88" name="그룹 187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90" name="아래쪽 리본 189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포인트가 5개인 별 190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포인트가 5개인 별 191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포인트가 5개인 별 192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9" name="TextBox 188"/>
              <p:cNvSpPr txBox="1"/>
              <p:nvPr/>
            </p:nvSpPr>
            <p:spPr>
              <a:xfrm>
                <a:off x="4590366" y="1974437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포인트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세티아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7706315" y="1007151"/>
              <a:ext cx="959367" cy="1130731"/>
              <a:chOff x="4687754" y="1120705"/>
              <a:chExt cx="959367" cy="1130731"/>
            </a:xfrm>
          </p:grpSpPr>
          <p:pic>
            <p:nvPicPr>
              <p:cNvPr id="195" name="그림 194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96" name="그룹 195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98" name="아래쪽 리본 19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포인트가 5개인 별 19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포인트가 5개인 별 19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포인트가 5개인 별 20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7" name="TextBox 196"/>
              <p:cNvSpPr txBox="1"/>
              <p:nvPr/>
            </p:nvSpPr>
            <p:spPr>
              <a:xfrm>
                <a:off x="4925392" y="1974437"/>
                <a:ext cx="4924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백합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9" name="그룹 218"/>
            <p:cNvGrpSpPr/>
            <p:nvPr/>
          </p:nvGrpSpPr>
          <p:grpSpPr>
            <a:xfrm>
              <a:off x="9224568" y="5136284"/>
              <a:ext cx="994668" cy="1201377"/>
              <a:chOff x="10310418" y="4279034"/>
              <a:chExt cx="994668" cy="1201377"/>
            </a:xfrm>
          </p:grpSpPr>
          <p:pic>
            <p:nvPicPr>
              <p:cNvPr id="220" name="그림 219"/>
              <p:cNvPicPr>
                <a:picLocks noChangeAspect="1"/>
              </p:cNvPicPr>
              <p:nvPr/>
            </p:nvPicPr>
            <p:blipFill rotWithShape="1">
              <a:blip r:embed="rId3"/>
              <a:srcRect l="15817" t="13536" r="22013" b="21185"/>
              <a:stretch/>
            </p:blipFill>
            <p:spPr>
              <a:xfrm>
                <a:off x="10310418" y="4279034"/>
                <a:ext cx="987400" cy="731984"/>
              </a:xfrm>
              <a:prstGeom prst="rect">
                <a:avLst/>
              </a:prstGeom>
            </p:spPr>
          </p:pic>
          <p:grpSp>
            <p:nvGrpSpPr>
              <p:cNvPr id="221" name="그룹 220"/>
              <p:cNvGrpSpPr/>
              <p:nvPr/>
            </p:nvGrpSpPr>
            <p:grpSpPr>
              <a:xfrm>
                <a:off x="10396109" y="49306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223" name="아래쪽 리본 222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포인트가 5개인 별 223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포인트가 5개인 별 224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포인트가 5개인 별 225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2" name="TextBox 221"/>
              <p:cNvSpPr txBox="1"/>
              <p:nvPr/>
            </p:nvSpPr>
            <p:spPr>
              <a:xfrm>
                <a:off x="10602295" y="52034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장미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7" name="그룹 226"/>
            <p:cNvGrpSpPr/>
            <p:nvPr/>
          </p:nvGrpSpPr>
          <p:grpSpPr>
            <a:xfrm>
              <a:off x="10253268" y="2135909"/>
              <a:ext cx="994668" cy="1201377"/>
              <a:chOff x="10310418" y="4279034"/>
              <a:chExt cx="994668" cy="1201377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 rotWithShape="1">
              <a:blip r:embed="rId3"/>
              <a:srcRect l="15817" t="13536" r="22013" b="21185"/>
              <a:stretch/>
            </p:blipFill>
            <p:spPr>
              <a:xfrm>
                <a:off x="10310418" y="4279034"/>
                <a:ext cx="987400" cy="731984"/>
              </a:xfrm>
              <a:prstGeom prst="rect">
                <a:avLst/>
              </a:prstGeom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10396109" y="49306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231" name="아래쪽 리본 230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포인트가 5개인 별 231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포인트가 5개인 별 232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포인트가 5개인 별 233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0" name="TextBox 229"/>
              <p:cNvSpPr txBox="1"/>
              <p:nvPr/>
            </p:nvSpPr>
            <p:spPr>
              <a:xfrm>
                <a:off x="10525352" y="5203412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수선화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10100198" y="1990895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10</a:t>
              </a:r>
              <a:endParaRPr lang="ko-KR" altLang="en-US" sz="1100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5673036" y="587294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9</a:t>
              </a:r>
              <a:endParaRPr lang="ko-KR" altLang="en-US" sz="1100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756628" y="2751757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8</a:t>
              </a:r>
              <a:endParaRPr lang="ko-KR" altLang="en-US" sz="1100"/>
            </a:p>
          </p:txBody>
        </p:sp>
        <p:sp>
          <p:nvSpPr>
            <p:cNvPr id="237" name="타원 236"/>
            <p:cNvSpPr/>
            <p:nvPr/>
          </p:nvSpPr>
          <p:spPr>
            <a:xfrm>
              <a:off x="9158467" y="3047727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7</a:t>
              </a:r>
              <a:endParaRPr lang="ko-KR" altLang="en-US" sz="1100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9270730" y="786841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6</a:t>
              </a:r>
              <a:endParaRPr lang="ko-KR" altLang="en-US" sz="1100"/>
            </a:p>
          </p:txBody>
        </p:sp>
        <p:sp>
          <p:nvSpPr>
            <p:cNvPr id="239" name="타원 238"/>
            <p:cNvSpPr/>
            <p:nvPr/>
          </p:nvSpPr>
          <p:spPr>
            <a:xfrm>
              <a:off x="5756628" y="4819925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5</a:t>
              </a:r>
              <a:endParaRPr lang="ko-KR" altLang="en-US" sz="1100"/>
            </a:p>
          </p:txBody>
        </p:sp>
        <p:sp>
          <p:nvSpPr>
            <p:cNvPr id="240" name="타원 239"/>
            <p:cNvSpPr/>
            <p:nvPr/>
          </p:nvSpPr>
          <p:spPr>
            <a:xfrm>
              <a:off x="7157088" y="4618799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4</a:t>
              </a:r>
              <a:endParaRPr lang="ko-KR" altLang="en-US" sz="1100"/>
            </a:p>
          </p:txBody>
        </p:sp>
        <p:sp>
          <p:nvSpPr>
            <p:cNvPr id="241" name="타원 240"/>
            <p:cNvSpPr/>
            <p:nvPr/>
          </p:nvSpPr>
          <p:spPr>
            <a:xfrm>
              <a:off x="7368143" y="969205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3</a:t>
              </a:r>
              <a:endParaRPr lang="ko-KR" altLang="en-US" sz="1100"/>
            </a:p>
          </p:txBody>
        </p:sp>
        <p:sp>
          <p:nvSpPr>
            <p:cNvPr id="242" name="타원 241"/>
            <p:cNvSpPr/>
            <p:nvPr/>
          </p:nvSpPr>
          <p:spPr>
            <a:xfrm>
              <a:off x="10215173" y="4284979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/>
            </a:p>
          </p:txBody>
        </p:sp>
        <p:sp>
          <p:nvSpPr>
            <p:cNvPr id="243" name="타원 242"/>
            <p:cNvSpPr/>
            <p:nvPr/>
          </p:nvSpPr>
          <p:spPr>
            <a:xfrm>
              <a:off x="4443023" y="1560829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/>
            </a:p>
          </p:txBody>
        </p:sp>
        <p:sp>
          <p:nvSpPr>
            <p:cNvPr id="244" name="타원 243"/>
            <p:cNvSpPr/>
            <p:nvPr/>
          </p:nvSpPr>
          <p:spPr>
            <a:xfrm>
              <a:off x="4489973" y="3657770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11</a:t>
              </a:r>
              <a:endParaRPr lang="ko-KR" altLang="en-US" sz="1100"/>
            </a:p>
          </p:txBody>
        </p:sp>
        <p:sp>
          <p:nvSpPr>
            <p:cNvPr id="245" name="타원 244"/>
            <p:cNvSpPr/>
            <p:nvPr/>
          </p:nvSpPr>
          <p:spPr>
            <a:xfrm>
              <a:off x="9061973" y="4972220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12</a:t>
              </a:r>
              <a:endParaRPr lang="ko-KR" altLang="en-US" sz="110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96129" y="3224846"/>
            <a:ext cx="3772716" cy="1702539"/>
            <a:chOff x="-196129" y="3224846"/>
            <a:chExt cx="3772716" cy="1702539"/>
          </a:xfrm>
        </p:grpSpPr>
        <p:grpSp>
          <p:nvGrpSpPr>
            <p:cNvPr id="4" name="그룹 3"/>
            <p:cNvGrpSpPr/>
            <p:nvPr/>
          </p:nvGrpSpPr>
          <p:grpSpPr>
            <a:xfrm>
              <a:off x="-196129" y="3477747"/>
              <a:ext cx="3772716" cy="1449638"/>
              <a:chOff x="-196129" y="3477747"/>
              <a:chExt cx="3772716" cy="1449638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003571" y="3477747"/>
                <a:ext cx="959367" cy="874613"/>
                <a:chOff x="746141" y="3458390"/>
                <a:chExt cx="959367" cy="874613"/>
              </a:xfrm>
            </p:grpSpPr>
            <p:pic>
              <p:nvPicPr>
                <p:cNvPr id="248" name="그림 24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695" t="9584" r="12740" b="18750"/>
                <a:stretch/>
              </p:blipFill>
              <p:spPr>
                <a:xfrm>
                  <a:off x="746141" y="3458390"/>
                  <a:ext cx="959367" cy="803626"/>
                </a:xfrm>
                <a:prstGeom prst="rect">
                  <a:avLst/>
                </a:prstGeom>
              </p:spPr>
            </p:pic>
            <p:sp>
              <p:nvSpPr>
                <p:cNvPr id="249" name="아래쪽 리본 248"/>
                <p:cNvSpPr/>
                <p:nvPr/>
              </p:nvSpPr>
              <p:spPr>
                <a:xfrm>
                  <a:off x="768071" y="4071809"/>
                  <a:ext cx="908977" cy="261194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포인트가 5개인 별 249"/>
                <p:cNvSpPr/>
                <p:nvPr/>
              </p:nvSpPr>
              <p:spPr>
                <a:xfrm>
                  <a:off x="88549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포인트가 5개인 별 250"/>
                <p:cNvSpPr/>
                <p:nvPr/>
              </p:nvSpPr>
              <p:spPr>
                <a:xfrm>
                  <a:off x="1113109" y="4112157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포인트가 5개인 별 251"/>
                <p:cNvSpPr/>
                <p:nvPr/>
              </p:nvSpPr>
              <p:spPr>
                <a:xfrm>
                  <a:off x="133201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3" name="그룹 252"/>
              <p:cNvGrpSpPr/>
              <p:nvPr/>
            </p:nvGrpSpPr>
            <p:grpSpPr>
              <a:xfrm>
                <a:off x="-196129" y="3477747"/>
                <a:ext cx="959367" cy="874613"/>
                <a:chOff x="746141" y="3458390"/>
                <a:chExt cx="959367" cy="874613"/>
              </a:xfrm>
            </p:grpSpPr>
            <p:pic>
              <p:nvPicPr>
                <p:cNvPr id="254" name="그림 25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695" t="9584" r="12740" b="18750"/>
                <a:stretch/>
              </p:blipFill>
              <p:spPr>
                <a:xfrm>
                  <a:off x="746141" y="3458390"/>
                  <a:ext cx="959367" cy="803626"/>
                </a:xfrm>
                <a:prstGeom prst="rect">
                  <a:avLst/>
                </a:prstGeom>
              </p:spPr>
            </p:pic>
            <p:sp>
              <p:nvSpPr>
                <p:cNvPr id="255" name="아래쪽 리본 254"/>
                <p:cNvSpPr/>
                <p:nvPr/>
              </p:nvSpPr>
              <p:spPr>
                <a:xfrm>
                  <a:off x="768071" y="4071809"/>
                  <a:ext cx="908977" cy="261194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포인트가 5개인 별 255"/>
                <p:cNvSpPr/>
                <p:nvPr/>
              </p:nvSpPr>
              <p:spPr>
                <a:xfrm>
                  <a:off x="88549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포인트가 5개인 별 256"/>
                <p:cNvSpPr/>
                <p:nvPr/>
              </p:nvSpPr>
              <p:spPr>
                <a:xfrm>
                  <a:off x="1113109" y="4112157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포인트가 5개인 별 257"/>
                <p:cNvSpPr/>
                <p:nvPr/>
              </p:nvSpPr>
              <p:spPr>
                <a:xfrm>
                  <a:off x="133201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9" name="그룹 258"/>
              <p:cNvGrpSpPr/>
              <p:nvPr/>
            </p:nvGrpSpPr>
            <p:grpSpPr>
              <a:xfrm>
                <a:off x="2374721" y="3477747"/>
                <a:ext cx="959367" cy="874613"/>
                <a:chOff x="746141" y="3458390"/>
                <a:chExt cx="959367" cy="874613"/>
              </a:xfrm>
            </p:grpSpPr>
            <p:pic>
              <p:nvPicPr>
                <p:cNvPr id="260" name="그림 25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695" t="9584" r="12740" b="18750"/>
                <a:stretch/>
              </p:blipFill>
              <p:spPr>
                <a:xfrm>
                  <a:off x="746141" y="3458390"/>
                  <a:ext cx="959367" cy="803626"/>
                </a:xfrm>
                <a:prstGeom prst="rect">
                  <a:avLst/>
                </a:prstGeom>
              </p:spPr>
            </p:pic>
            <p:sp>
              <p:nvSpPr>
                <p:cNvPr id="261" name="아래쪽 리본 260"/>
                <p:cNvSpPr/>
                <p:nvPr/>
              </p:nvSpPr>
              <p:spPr>
                <a:xfrm>
                  <a:off x="768071" y="4071809"/>
                  <a:ext cx="908977" cy="261194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포인트가 5개인 별 261"/>
                <p:cNvSpPr/>
                <p:nvPr/>
              </p:nvSpPr>
              <p:spPr>
                <a:xfrm>
                  <a:off x="88549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포인트가 5개인 별 262"/>
                <p:cNvSpPr/>
                <p:nvPr/>
              </p:nvSpPr>
              <p:spPr>
                <a:xfrm>
                  <a:off x="1113109" y="4112157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포인트가 5개인 별 263"/>
                <p:cNvSpPr/>
                <p:nvPr/>
              </p:nvSpPr>
              <p:spPr>
                <a:xfrm>
                  <a:off x="133201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-155087" y="4527275"/>
                <a:ext cx="8707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블로썸</a:t>
                </a:r>
                <a:r>
                  <a:rPr lang="ko-KR" altLang="en-US" sz="1000" dirty="0" smtClean="0"/>
                  <a:t> 작물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dirty="0" smtClean="0"/>
                  <a:t>획득 시</a:t>
                </a:r>
                <a:endParaRPr lang="ko-KR" altLang="en-US" sz="10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833686" y="4527275"/>
                <a:ext cx="13003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스페셜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 err="1" smtClean="0"/>
                  <a:t>블로썸</a:t>
                </a:r>
                <a:r>
                  <a:rPr lang="ko-KR" altLang="en-US" sz="1000" dirty="0" smtClean="0"/>
                  <a:t> 작물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smtClean="0"/>
                  <a:t>획득 </a:t>
                </a:r>
                <a:r>
                  <a:rPr lang="ko-KR" altLang="en-US" sz="1000" dirty="0" smtClean="0"/>
                  <a:t>시</a:t>
                </a:r>
                <a:endParaRPr lang="ko-KR" altLang="en-US" sz="10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141579" y="4527275"/>
                <a:ext cx="1435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스페셜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 err="1" smtClean="0"/>
                  <a:t>블로썸</a:t>
                </a:r>
                <a:r>
                  <a:rPr lang="ko-KR" altLang="en-US" sz="1000" dirty="0" smtClean="0"/>
                  <a:t> </a:t>
                </a:r>
                <a:r>
                  <a:rPr lang="en-US" altLang="ko-KR" sz="1000" dirty="0" smtClean="0"/>
                  <a:t>+</a:t>
                </a:r>
                <a:r>
                  <a:rPr lang="ko-KR" altLang="en-US" sz="1000" smtClean="0"/>
                  <a:t> </a:t>
                </a:r>
                <a:r>
                  <a:rPr lang="ko-KR" altLang="en-US" sz="1000" dirty="0" smtClean="0"/>
                  <a:t>작물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dirty="0" smtClean="0"/>
                  <a:t>획득 시</a:t>
                </a:r>
                <a:endParaRPr lang="ko-KR" altLang="en-US" sz="1000" dirty="0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-196129" y="3224846"/>
              <a:ext cx="19479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각 작물 별 별이 채워지는 위치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723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055813" y="638017"/>
            <a:ext cx="4651384" cy="2080815"/>
            <a:chOff x="2484438" y="2695417"/>
            <a:chExt cx="4651384" cy="208081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754" y="3039176"/>
              <a:ext cx="1425200" cy="107515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3276460" y="26954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3724341" y="28097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3995803" y="31049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4091052" y="34859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3324290" y="4181317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952940" y="3862229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3657665" y="4095591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 flipH="1">
              <a:off x="2858982" y="281921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 flipH="1">
              <a:off x="2581722" y="31144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flipH="1">
              <a:off x="2484438" y="34954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flipH="1">
              <a:off x="2625500" y="3871727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 flipH="1">
              <a:off x="2927083" y="4105089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3454" y="3051876"/>
              <a:ext cx="1425200" cy="1075152"/>
            </a:xfrm>
            <a:prstGeom prst="rect">
              <a:avLst/>
            </a:prstGeom>
          </p:spPr>
        </p:pic>
        <p:sp>
          <p:nvSpPr>
            <p:cNvPr id="119" name="타원 118"/>
            <p:cNvSpPr/>
            <p:nvPr/>
          </p:nvSpPr>
          <p:spPr>
            <a:xfrm>
              <a:off x="6083160" y="27081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6531041" y="28224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6802503" y="31176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6897752" y="34986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130990" y="4194017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6759640" y="3874929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464365" y="4108291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 flipH="1">
              <a:off x="5665682" y="283191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 flipH="1">
              <a:off x="5388422" y="31271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 flipH="1">
              <a:off x="5291138" y="35081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 flipH="1">
              <a:off x="5432200" y="3884427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 flipH="1">
              <a:off x="5733783" y="4117789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오른쪽 화살표 2"/>
            <p:cNvSpPr/>
            <p:nvPr/>
          </p:nvSpPr>
          <p:spPr>
            <a:xfrm>
              <a:off x="4521494" y="3367677"/>
              <a:ext cx="664745" cy="516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2830" y="4406900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작물 하나를 채움</a:t>
              </a:r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04502" y="3153519"/>
            <a:ext cx="4964648" cy="2586265"/>
            <a:chOff x="1604502" y="3153519"/>
            <a:chExt cx="4964648" cy="2586265"/>
          </a:xfrm>
        </p:grpSpPr>
        <p:grpSp>
          <p:nvGrpSpPr>
            <p:cNvPr id="31" name="그룹 30"/>
            <p:cNvGrpSpPr/>
            <p:nvPr/>
          </p:nvGrpSpPr>
          <p:grpSpPr>
            <a:xfrm>
              <a:off x="1917766" y="3342174"/>
              <a:ext cx="4651384" cy="2397610"/>
              <a:chOff x="2484438" y="2695417"/>
              <a:chExt cx="4651384" cy="23976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76754" y="3039176"/>
                <a:ext cx="1425200" cy="1075152"/>
              </a:xfrm>
              <a:prstGeom prst="rect">
                <a:avLst/>
              </a:prstGeom>
            </p:spPr>
          </p:pic>
          <p:sp>
            <p:nvSpPr>
              <p:cNvPr id="33" name="타원 32"/>
              <p:cNvSpPr/>
              <p:nvPr/>
            </p:nvSpPr>
            <p:spPr>
              <a:xfrm>
                <a:off x="3276460" y="26954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724341" y="28097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995803" y="31049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091052" y="34859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324290" y="41813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952940" y="3862229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3657665" y="4095591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flipH="1">
                <a:off x="2858982" y="2819215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flipH="1">
                <a:off x="2581722" y="31144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flipH="1">
                <a:off x="2484438" y="34954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 flipH="1">
                <a:off x="2625500" y="3871727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 flipH="1">
                <a:off x="2927083" y="4105089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83454" y="3051876"/>
                <a:ext cx="1425200" cy="1075152"/>
              </a:xfrm>
              <a:prstGeom prst="rect">
                <a:avLst/>
              </a:prstGeom>
            </p:spPr>
          </p:pic>
          <p:sp>
            <p:nvSpPr>
              <p:cNvPr id="46" name="타원 45"/>
              <p:cNvSpPr/>
              <p:nvPr/>
            </p:nvSpPr>
            <p:spPr>
              <a:xfrm>
                <a:off x="6083160" y="27081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6531041" y="28224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6802503" y="31176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6897752" y="34986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6130990" y="41940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6759640" y="3874929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6464365" y="4108291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 flipH="1">
                <a:off x="5665682" y="2831915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 flipH="1">
                <a:off x="5388422" y="31271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 flipH="1">
                <a:off x="5291138" y="35081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 flipH="1">
                <a:off x="5432200" y="3884427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 flipH="1">
                <a:off x="5733783" y="4117789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오른쪽 화살표 57"/>
              <p:cNvSpPr/>
              <p:nvPr/>
            </p:nvSpPr>
            <p:spPr>
              <a:xfrm>
                <a:off x="4521494" y="3367677"/>
                <a:ext cx="664745" cy="5167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015064" y="4723695"/>
                <a:ext cx="392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11</a:t>
                </a:r>
                <a:r>
                  <a:rPr lang="ko-KR" altLang="en-US" smtClean="0"/>
                  <a:t>월을 건너 뛰고</a:t>
                </a:r>
                <a:r>
                  <a:rPr lang="en-US" altLang="ko-KR" dirty="0" smtClean="0"/>
                  <a:t>, 12</a:t>
                </a:r>
                <a:r>
                  <a:rPr lang="ko-KR" altLang="en-US" smtClean="0"/>
                  <a:t>월 작물을 획득</a:t>
                </a:r>
                <a:endParaRPr lang="ko-KR" altLang="en-US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763230" y="3153519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mtClean="0"/>
                <a:t>7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76704" y="3294914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8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80132" y="3655412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9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38589" y="3955554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10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30891" y="4569068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91928" y="4959334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12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21703" y="5062667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23777" y="4956933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2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824674" y="4626932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04502" y="4137736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4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739854" y="3681402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5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84190" y="3280930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6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97845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769" r="29024"/>
          <a:stretch/>
        </p:blipFill>
        <p:spPr>
          <a:xfrm>
            <a:off x="7776202" y="876300"/>
            <a:ext cx="3145798" cy="4038600"/>
          </a:xfrm>
          <a:prstGeom prst="rect">
            <a:avLst/>
          </a:prstGeom>
        </p:spPr>
      </p:pic>
      <p:sp>
        <p:nvSpPr>
          <p:cNvPr id="2" name="도넛 1"/>
          <p:cNvSpPr/>
          <p:nvPr/>
        </p:nvSpPr>
        <p:spPr>
          <a:xfrm>
            <a:off x="21632" y="3415494"/>
            <a:ext cx="1721708" cy="461319"/>
          </a:xfrm>
          <a:prstGeom prst="donut">
            <a:avLst>
              <a:gd name="adj" fmla="val 164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09900" y="664115"/>
            <a:ext cx="4432300" cy="4279959"/>
            <a:chOff x="3009900" y="664115"/>
            <a:chExt cx="4432300" cy="4279959"/>
          </a:xfrm>
        </p:grpSpPr>
        <p:grpSp>
          <p:nvGrpSpPr>
            <p:cNvPr id="3" name="그룹 2"/>
            <p:cNvGrpSpPr/>
            <p:nvPr/>
          </p:nvGrpSpPr>
          <p:grpSpPr>
            <a:xfrm>
              <a:off x="3009900" y="664115"/>
              <a:ext cx="4432300" cy="4279959"/>
              <a:chOff x="3009900" y="664115"/>
              <a:chExt cx="4432300" cy="4279959"/>
            </a:xfrm>
          </p:grpSpPr>
          <p:pic>
            <p:nvPicPr>
              <p:cNvPr id="1026" name="Picture 2" descr="ì°ì£¼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91" t="6558" r="44671" b="25988"/>
              <a:stretch/>
            </p:blipFill>
            <p:spPr bwMode="auto">
              <a:xfrm>
                <a:off x="3009900" y="939800"/>
                <a:ext cx="4432300" cy="397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4"/>
              <a:srcRect l="-964" t="37238" r="75050" b="29454"/>
              <a:stretch/>
            </p:blipFill>
            <p:spPr>
              <a:xfrm>
                <a:off x="3048000" y="981130"/>
                <a:ext cx="3089540" cy="3962944"/>
              </a:xfrm>
              <a:prstGeom prst="rect">
                <a:avLst/>
              </a:prstGeom>
            </p:spPr>
          </p:pic>
          <p:sp>
            <p:nvSpPr>
              <p:cNvPr id="34" name="타원 33"/>
              <p:cNvSpPr/>
              <p:nvPr/>
            </p:nvSpPr>
            <p:spPr>
              <a:xfrm>
                <a:off x="6570756" y="2669301"/>
                <a:ext cx="703604" cy="703604"/>
              </a:xfrm>
              <a:prstGeom prst="ellipse">
                <a:avLst/>
              </a:prstGeom>
              <a:solidFill>
                <a:srgbClr val="FF33CC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105462" y="3839769"/>
                <a:ext cx="901622" cy="9016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468947" y="3538112"/>
                <a:ext cx="677402" cy="67740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545662" y="664115"/>
                <a:ext cx="1017408" cy="101740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3520464" y="1285402"/>
                <a:ext cx="1320064" cy="132006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917458" y="230628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펌킨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376762" y="149450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개기월식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385603" y="319737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플라워하트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5106242" y="3835650"/>
                <a:ext cx="888750" cy="8887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3529886" y="1294824"/>
                <a:ext cx="1301220" cy="13012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70239" y="1298462"/>
              <a:ext cx="1737511" cy="1301220"/>
              <a:chOff x="3956039" y="1359422"/>
              <a:chExt cx="1737511" cy="1301220"/>
            </a:xfrm>
          </p:grpSpPr>
          <p:sp>
            <p:nvSpPr>
              <p:cNvPr id="18" name="도넛 17"/>
              <p:cNvSpPr/>
              <p:nvPr/>
            </p:nvSpPr>
            <p:spPr>
              <a:xfrm>
                <a:off x="3963941" y="1800556"/>
                <a:ext cx="1721708" cy="461319"/>
              </a:xfrm>
              <a:prstGeom prst="donut">
                <a:avLst>
                  <a:gd name="adj" fmla="val 1640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213074" y="1359422"/>
                <a:ext cx="1301220" cy="13012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rcRect t="38962"/>
              <a:stretch/>
            </p:blipFill>
            <p:spPr>
              <a:xfrm>
                <a:off x="3956039" y="1978025"/>
                <a:ext cx="1737511" cy="290255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4865506" y="3799600"/>
              <a:ext cx="1305417" cy="977625"/>
              <a:chOff x="3956039" y="1359422"/>
              <a:chExt cx="1737511" cy="1301220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3963941" y="1800556"/>
                <a:ext cx="1721708" cy="461319"/>
              </a:xfrm>
              <a:prstGeom prst="donut">
                <a:avLst>
                  <a:gd name="adj" fmla="val 1640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4213074" y="1359422"/>
                <a:ext cx="1301220" cy="13012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5"/>
              <a:srcRect t="38962"/>
              <a:stretch/>
            </p:blipFill>
            <p:spPr>
              <a:xfrm>
                <a:off x="3956039" y="1978025"/>
                <a:ext cx="1737511" cy="2902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9889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4799" y="411892"/>
            <a:ext cx="3468129" cy="4720281"/>
            <a:chOff x="304799" y="411892"/>
            <a:chExt cx="3468129" cy="47202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4" r="64442" b="14772"/>
            <a:stretch/>
          </p:blipFill>
          <p:spPr>
            <a:xfrm>
              <a:off x="304799" y="411892"/>
              <a:ext cx="3468129" cy="4720281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2744257" y="2299386"/>
              <a:ext cx="889233" cy="1073791"/>
              <a:chOff x="2744257" y="3328086"/>
              <a:chExt cx="889233" cy="107379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69" t="42660" r="65914" b="41326"/>
              <a:stretch/>
            </p:blipFill>
            <p:spPr>
              <a:xfrm>
                <a:off x="2744257" y="3328086"/>
                <a:ext cx="889233" cy="1073791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2869924" y="4152900"/>
                <a:ext cx="642420" cy="151498"/>
              </a:xfrm>
              <a:prstGeom prst="rect">
                <a:avLst/>
              </a:prstGeom>
              <a:solidFill>
                <a:srgbClr val="7172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889484" y="412182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별의 돌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864645" y="3436143"/>
                <a:ext cx="547686" cy="661988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http://icons.iconarchive.com/icons/google/noto-emoji-people-clothing-objects/128/12210-gem-stone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2540" y="3461282"/>
                <a:ext cx="624943" cy="62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6104200" y="2784936"/>
            <a:ext cx="3158163" cy="1079142"/>
            <a:chOff x="6104200" y="2784936"/>
            <a:chExt cx="3158163" cy="1079142"/>
          </a:xfrm>
        </p:grpSpPr>
        <p:grpSp>
          <p:nvGrpSpPr>
            <p:cNvPr id="21" name="그룹 20"/>
            <p:cNvGrpSpPr/>
            <p:nvPr/>
          </p:nvGrpSpPr>
          <p:grpSpPr>
            <a:xfrm>
              <a:off x="6104200" y="2787061"/>
              <a:ext cx="889233" cy="1073791"/>
              <a:chOff x="7135282" y="2787061"/>
              <a:chExt cx="889233" cy="1073791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9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063844" y="2790287"/>
              <a:ext cx="889233" cy="1073791"/>
              <a:chOff x="7135282" y="2787061"/>
              <a:chExt cx="889233" cy="107379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9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373130" y="2784936"/>
              <a:ext cx="889233" cy="1073791"/>
              <a:chOff x="7135282" y="2787061"/>
              <a:chExt cx="889233" cy="1073791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35" name="직사각형 34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TextBox 32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rgbClr val="FF0000"/>
                    </a:solidFill>
                  </a:rPr>
                  <a:t>5</a:t>
                </a:r>
                <a:endParaRPr lang="ko-KR" altLang="en-US" sz="9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889133" y="3050675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……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94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383</Words>
  <Application>Microsoft Office PowerPoint</Application>
  <PresentationFormat>와이드스크린</PresentationFormat>
  <Paragraphs>191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HY얕은샘물M</vt:lpstr>
      <vt:lpstr>맑은 고딕</vt:lpstr>
      <vt:lpstr>Arial</vt:lpstr>
      <vt:lpstr>Office 테마</vt:lpstr>
      <vt:lpstr>홈가든 7 컬렉션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7 컬렉션 UI</dc:title>
  <dc:creator>안명선</dc:creator>
  <cp:lastModifiedBy>안명선</cp:lastModifiedBy>
  <cp:revision>74</cp:revision>
  <dcterms:created xsi:type="dcterms:W3CDTF">2019-04-17T09:29:00Z</dcterms:created>
  <dcterms:modified xsi:type="dcterms:W3CDTF">2019-06-18T04:42:23Z</dcterms:modified>
</cp:coreProperties>
</file>